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1213" r:id="rId2"/>
    <p:sldId id="1234" r:id="rId3"/>
    <p:sldId id="1214" r:id="rId4"/>
    <p:sldId id="1235" r:id="rId5"/>
    <p:sldId id="1229" r:id="rId6"/>
    <p:sldId id="1221" r:id="rId7"/>
    <p:sldId id="1230" r:id="rId8"/>
    <p:sldId id="1231" r:id="rId9"/>
    <p:sldId id="1218" r:id="rId10"/>
    <p:sldId id="1226" r:id="rId11"/>
    <p:sldId id="1219" r:id="rId12"/>
    <p:sldId id="1228" r:id="rId13"/>
    <p:sldId id="1112" r:id="rId14"/>
  </p:sldIdLst>
  <p:sldSz cx="18288000" cy="10287000"/>
  <p:notesSz cx="6797675" cy="9926638"/>
  <p:embeddedFontLst>
    <p:embeddedFont>
      <p:font typeface="Arial Black" panose="020B0A04020102020204" pitchFamily="34" charset="0"/>
      <p:bold r:id="rId16"/>
    </p:embeddedFont>
    <p:embeddedFont>
      <p:font typeface="Avenir Next LT Pro Light" panose="020B030402020202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ooper Hewitt" panose="020B0604020202020204" charset="0"/>
      <p:regular r:id="rId23"/>
      <p:bold r:id="rId24"/>
      <p:italic r:id="rId25"/>
      <p:boldItalic r:id="rId26"/>
    </p:embeddedFont>
    <p:embeddedFont>
      <p:font typeface="Cooper Hewitt Heavy" panose="020B060402020202020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ie maor" initials="am" lastIdx="1" clrIdx="0">
    <p:extLst>
      <p:ext uri="{19B8F6BF-5375-455C-9EA6-DF929625EA0E}">
        <p15:presenceInfo xmlns:p15="http://schemas.microsoft.com/office/powerpoint/2012/main" userId="ac8b9033d9a1414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31F"/>
    <a:srgbClr val="4476B2"/>
    <a:srgbClr val="E6AF00"/>
    <a:srgbClr val="7199C9"/>
    <a:srgbClr val="41CB41"/>
    <a:srgbClr val="CC9B00"/>
    <a:srgbClr val="82C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5118" autoAdjust="0"/>
  </p:normalViewPr>
  <p:slideViewPr>
    <p:cSldViewPr>
      <p:cViewPr varScale="1">
        <p:scale>
          <a:sx n="55" d="100"/>
          <a:sy n="55" d="100"/>
        </p:scale>
        <p:origin x="1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D0-482F-BCF4-0235B5A4FD0C}"/>
              </c:ext>
            </c:extLst>
          </c:dPt>
          <c:dPt>
            <c:idx val="1"/>
            <c:bubble3D val="0"/>
            <c:spPr>
              <a:solidFill>
                <a:schemeClr val="accent3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D0-482F-BCF4-0235B5A4FD0C}"/>
              </c:ext>
            </c:extLst>
          </c:dPt>
          <c:val>
            <c:numRef>
              <c:f>Sheet1!$A$9:$A$10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D0-482F-BCF4-0235B5A4F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chemeClr val="accent3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25-46CA-91E3-3D6B89B0D632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25-46CA-91E3-3D6B89B0D632}"/>
              </c:ext>
            </c:extLst>
          </c:dPt>
          <c:val>
            <c:numRef>
              <c:f>Sheet1!$A$3:$A$4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25-46CA-91E3-3D6B89B0D6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032-4FBA-9BC5-34222772868E}"/>
              </c:ext>
            </c:extLst>
          </c:dPt>
          <c:dPt>
            <c:idx val="1"/>
            <c:bubble3D val="0"/>
            <c:spPr>
              <a:solidFill>
                <a:schemeClr val="accent3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032-4FBA-9BC5-34222772868E}"/>
              </c:ext>
            </c:extLst>
          </c:dPt>
          <c:val>
            <c:numRef>
              <c:f>Sheet1!$A$6:$A$7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32-4FBA-9BC5-3422277286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A7151C-4B03-4EA3-A593-732BE970B7EE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2B2E3A2-F287-4F77-A3D7-3C95D66D0FE1}">
      <dgm:prSet/>
      <dgm:spPr/>
      <dgm:t>
        <a:bodyPr/>
        <a:lstStyle/>
        <a:p>
          <a:r>
            <a:rPr lang="en-US"/>
            <a:t>Configure your plant</a:t>
          </a:r>
        </a:p>
      </dgm:t>
    </dgm:pt>
    <dgm:pt modelId="{ABF43C1C-680D-4D6C-AC03-CF289007CFAB}" type="parTrans" cxnId="{03B8E807-595A-46FC-B400-74071B6CA268}">
      <dgm:prSet/>
      <dgm:spPr/>
      <dgm:t>
        <a:bodyPr/>
        <a:lstStyle/>
        <a:p>
          <a:endParaRPr lang="en-US"/>
        </a:p>
      </dgm:t>
    </dgm:pt>
    <dgm:pt modelId="{A79F73BA-A157-4B75-BC7E-B9010D5F531E}" type="sibTrans" cxnId="{03B8E807-595A-46FC-B400-74071B6CA268}">
      <dgm:prSet/>
      <dgm:spPr/>
      <dgm:t>
        <a:bodyPr/>
        <a:lstStyle/>
        <a:p>
          <a:endParaRPr lang="en-US"/>
        </a:p>
      </dgm:t>
    </dgm:pt>
    <dgm:pt modelId="{0874F9A6-82FB-4A02-AC94-54EE984E66D3}">
      <dgm:prSet/>
      <dgm:spPr/>
      <dgm:t>
        <a:bodyPr/>
        <a:lstStyle/>
        <a:p>
          <a:r>
            <a:rPr lang="en-US"/>
            <a:t>Train your teams</a:t>
          </a:r>
        </a:p>
      </dgm:t>
    </dgm:pt>
    <dgm:pt modelId="{935AD75F-F23F-40F9-A167-367821056E78}" type="parTrans" cxnId="{FE03DB16-F0B2-4208-B6BE-537C48D93173}">
      <dgm:prSet/>
      <dgm:spPr/>
      <dgm:t>
        <a:bodyPr/>
        <a:lstStyle/>
        <a:p>
          <a:endParaRPr lang="en-US"/>
        </a:p>
      </dgm:t>
    </dgm:pt>
    <dgm:pt modelId="{3643BA44-9412-4512-88C7-8F4534F1E448}" type="sibTrans" cxnId="{FE03DB16-F0B2-4208-B6BE-537C48D93173}">
      <dgm:prSet/>
      <dgm:spPr/>
      <dgm:t>
        <a:bodyPr/>
        <a:lstStyle/>
        <a:p>
          <a:endParaRPr lang="en-US"/>
        </a:p>
      </dgm:t>
    </dgm:pt>
    <dgm:pt modelId="{865430DE-5FBA-4412-9C56-1F8738FC1090}">
      <dgm:prSet/>
      <dgm:spPr/>
      <dgm:t>
        <a:bodyPr/>
        <a:lstStyle/>
        <a:p>
          <a:r>
            <a:rPr lang="en-US"/>
            <a:t>Start working</a:t>
          </a:r>
        </a:p>
      </dgm:t>
    </dgm:pt>
    <dgm:pt modelId="{2D9703CB-747C-4A5B-B609-2152BBF12E0D}" type="parTrans" cxnId="{93E02102-638A-471C-9458-AF78A039C924}">
      <dgm:prSet/>
      <dgm:spPr/>
      <dgm:t>
        <a:bodyPr/>
        <a:lstStyle/>
        <a:p>
          <a:endParaRPr lang="en-US"/>
        </a:p>
      </dgm:t>
    </dgm:pt>
    <dgm:pt modelId="{A178F6CE-B62E-40A3-B0C4-5337E57EAA49}" type="sibTrans" cxnId="{93E02102-638A-471C-9458-AF78A039C924}">
      <dgm:prSet/>
      <dgm:spPr/>
      <dgm:t>
        <a:bodyPr/>
        <a:lstStyle/>
        <a:p>
          <a:endParaRPr lang="en-US"/>
        </a:p>
      </dgm:t>
    </dgm:pt>
    <dgm:pt modelId="{65090B84-44C7-4403-9829-936690E05F3E}">
      <dgm:prSet/>
      <dgm:spPr/>
      <dgm:t>
        <a:bodyPr/>
        <a:lstStyle/>
        <a:p>
          <a:r>
            <a:rPr lang="en-US"/>
            <a:t>Enjoy the benefits!</a:t>
          </a:r>
        </a:p>
      </dgm:t>
    </dgm:pt>
    <dgm:pt modelId="{D6413D93-89E9-4AD2-9DEA-5444ED8969F9}" type="parTrans" cxnId="{7BF46260-23C0-4D29-97E2-957207FF9B50}">
      <dgm:prSet/>
      <dgm:spPr/>
      <dgm:t>
        <a:bodyPr/>
        <a:lstStyle/>
        <a:p>
          <a:endParaRPr lang="en-US"/>
        </a:p>
      </dgm:t>
    </dgm:pt>
    <dgm:pt modelId="{B5DD85F8-DAFE-41E5-821B-6BD0249BEF65}" type="sibTrans" cxnId="{7BF46260-23C0-4D29-97E2-957207FF9B50}">
      <dgm:prSet/>
      <dgm:spPr/>
      <dgm:t>
        <a:bodyPr/>
        <a:lstStyle/>
        <a:p>
          <a:endParaRPr lang="en-US"/>
        </a:p>
      </dgm:t>
    </dgm:pt>
    <dgm:pt modelId="{300DBE93-7E92-4636-BEF1-9C460F2C2273}" type="pres">
      <dgm:prSet presAssocID="{B2A7151C-4B03-4EA3-A593-732BE970B7EE}" presName="Name0" presStyleCnt="0">
        <dgm:presLayoutVars>
          <dgm:dir/>
          <dgm:resizeHandles val="exact"/>
        </dgm:presLayoutVars>
      </dgm:prSet>
      <dgm:spPr/>
    </dgm:pt>
    <dgm:pt modelId="{0638E3D0-1595-4A84-8C74-755B1B0E79D5}" type="pres">
      <dgm:prSet presAssocID="{B2A7151C-4B03-4EA3-A593-732BE970B7EE}" presName="fgShape" presStyleLbl="fgShp" presStyleIdx="0" presStyleCnt="1"/>
      <dgm:spPr/>
    </dgm:pt>
    <dgm:pt modelId="{D6B9D9EF-7AA3-4624-94FA-EC9722382FC6}" type="pres">
      <dgm:prSet presAssocID="{B2A7151C-4B03-4EA3-A593-732BE970B7EE}" presName="linComp" presStyleCnt="0"/>
      <dgm:spPr/>
    </dgm:pt>
    <dgm:pt modelId="{9F8DB6DE-BE62-4169-A986-E6F14E1A9943}" type="pres">
      <dgm:prSet presAssocID="{A2B2E3A2-F287-4F77-A3D7-3C95D66D0FE1}" presName="compNode" presStyleCnt="0"/>
      <dgm:spPr/>
    </dgm:pt>
    <dgm:pt modelId="{7E989272-A87B-4182-AF83-FAD85A8E2545}" type="pres">
      <dgm:prSet presAssocID="{A2B2E3A2-F287-4F77-A3D7-3C95D66D0FE1}" presName="bkgdShape" presStyleLbl="node1" presStyleIdx="0" presStyleCnt="4"/>
      <dgm:spPr/>
    </dgm:pt>
    <dgm:pt modelId="{00C3E39B-D018-4A60-8A2B-C9EC33BAECD5}" type="pres">
      <dgm:prSet presAssocID="{A2B2E3A2-F287-4F77-A3D7-3C95D66D0FE1}" presName="nodeTx" presStyleLbl="node1" presStyleIdx="0" presStyleCnt="4">
        <dgm:presLayoutVars>
          <dgm:bulletEnabled val="1"/>
        </dgm:presLayoutVars>
      </dgm:prSet>
      <dgm:spPr/>
    </dgm:pt>
    <dgm:pt modelId="{38FA2A96-BBD3-4D21-BECF-D2C6F236E0C3}" type="pres">
      <dgm:prSet presAssocID="{A2B2E3A2-F287-4F77-A3D7-3C95D66D0FE1}" presName="invisiNode" presStyleLbl="node1" presStyleIdx="0" presStyleCnt="4"/>
      <dgm:spPr/>
    </dgm:pt>
    <dgm:pt modelId="{64187151-1AA3-4844-BE13-6056D3BF602C}" type="pres">
      <dgm:prSet presAssocID="{A2B2E3A2-F287-4F77-A3D7-3C95D66D0FE1}" presName="imagNode" presStyleLbl="fgImgPlace1" presStyleIdx="0" presStyleCnt="4"/>
      <dgm:spPr>
        <a:blipFill>
          <a:blip xmlns:r="http://schemas.openxmlformats.org/officeDocument/2006/relationships" r:embed="rId1"/>
          <a:stretch>
            <a:fillRect/>
          </a:stretch>
        </a:blipFill>
      </dgm:spPr>
    </dgm:pt>
    <dgm:pt modelId="{73CBB7B2-8BFA-4DB2-AD82-8AF8890B9527}" type="pres">
      <dgm:prSet presAssocID="{A79F73BA-A157-4B75-BC7E-B9010D5F531E}" presName="sibTrans" presStyleLbl="sibTrans2D1" presStyleIdx="0" presStyleCnt="0"/>
      <dgm:spPr/>
    </dgm:pt>
    <dgm:pt modelId="{C5924D8E-6F68-458A-96E0-B208C136F6DE}" type="pres">
      <dgm:prSet presAssocID="{0874F9A6-82FB-4A02-AC94-54EE984E66D3}" presName="compNode" presStyleCnt="0"/>
      <dgm:spPr/>
    </dgm:pt>
    <dgm:pt modelId="{E78920D2-AB25-4DBB-A0E8-FDD15074AC61}" type="pres">
      <dgm:prSet presAssocID="{0874F9A6-82FB-4A02-AC94-54EE984E66D3}" presName="bkgdShape" presStyleLbl="node1" presStyleIdx="1" presStyleCnt="4"/>
      <dgm:spPr/>
    </dgm:pt>
    <dgm:pt modelId="{7F4E4EC0-A629-4CB7-AD8D-8EC5CBA20799}" type="pres">
      <dgm:prSet presAssocID="{0874F9A6-82FB-4A02-AC94-54EE984E66D3}" presName="nodeTx" presStyleLbl="node1" presStyleIdx="1" presStyleCnt="4">
        <dgm:presLayoutVars>
          <dgm:bulletEnabled val="1"/>
        </dgm:presLayoutVars>
      </dgm:prSet>
      <dgm:spPr/>
    </dgm:pt>
    <dgm:pt modelId="{3DC9249B-513C-462E-94F8-DF83F696215E}" type="pres">
      <dgm:prSet presAssocID="{0874F9A6-82FB-4A02-AC94-54EE984E66D3}" presName="invisiNode" presStyleLbl="node1" presStyleIdx="1" presStyleCnt="4"/>
      <dgm:spPr/>
    </dgm:pt>
    <dgm:pt modelId="{BF63BBEF-AF61-44D0-BAC7-DF371218B51D}" type="pres">
      <dgm:prSet presAssocID="{0874F9A6-82FB-4A02-AC94-54EE984E66D3}" presName="imagNode" presStyleLbl="fgImgPlace1" presStyleIdx="1" presStyleCnt="4"/>
      <dgm:spPr>
        <a:blipFill>
          <a:blip xmlns:r="http://schemas.openxmlformats.org/officeDocument/2006/relationships" r:embed="rId2"/>
          <a:stretch>
            <a:fillRect/>
          </a:stretch>
        </a:blipFill>
      </dgm:spPr>
    </dgm:pt>
    <dgm:pt modelId="{2B227681-E328-48C5-B7CF-6B137FD33B38}" type="pres">
      <dgm:prSet presAssocID="{3643BA44-9412-4512-88C7-8F4534F1E448}" presName="sibTrans" presStyleLbl="sibTrans2D1" presStyleIdx="0" presStyleCnt="0"/>
      <dgm:spPr/>
    </dgm:pt>
    <dgm:pt modelId="{525C874D-D6AE-4C52-B31A-774F7FE1E67C}" type="pres">
      <dgm:prSet presAssocID="{865430DE-5FBA-4412-9C56-1F8738FC1090}" presName="compNode" presStyleCnt="0"/>
      <dgm:spPr/>
    </dgm:pt>
    <dgm:pt modelId="{DA7DE664-AB08-4190-A2DE-2C13F427DEA0}" type="pres">
      <dgm:prSet presAssocID="{865430DE-5FBA-4412-9C56-1F8738FC1090}" presName="bkgdShape" presStyleLbl="node1" presStyleIdx="2" presStyleCnt="4"/>
      <dgm:spPr/>
    </dgm:pt>
    <dgm:pt modelId="{DB2BBC5C-C8DD-4906-95CA-C4D6D25191AF}" type="pres">
      <dgm:prSet presAssocID="{865430DE-5FBA-4412-9C56-1F8738FC1090}" presName="nodeTx" presStyleLbl="node1" presStyleIdx="2" presStyleCnt="4">
        <dgm:presLayoutVars>
          <dgm:bulletEnabled val="1"/>
        </dgm:presLayoutVars>
      </dgm:prSet>
      <dgm:spPr/>
    </dgm:pt>
    <dgm:pt modelId="{88EA9240-D426-4554-8AD1-CDFFE3144A86}" type="pres">
      <dgm:prSet presAssocID="{865430DE-5FBA-4412-9C56-1F8738FC1090}" presName="invisiNode" presStyleLbl="node1" presStyleIdx="2" presStyleCnt="4"/>
      <dgm:spPr/>
    </dgm:pt>
    <dgm:pt modelId="{7F4D48A0-719A-4134-8F9E-7FA0227923C6}" type="pres">
      <dgm:prSet presAssocID="{865430DE-5FBA-4412-9C56-1F8738FC1090}" presName="imagNode" presStyleLbl="fgImgPlace1" presStyleIdx="2" presStyleCnt="4"/>
      <dgm:spPr>
        <a:blipFill>
          <a:blip xmlns:r="http://schemas.openxmlformats.org/officeDocument/2006/relationships" r:embed="rId3"/>
          <a:stretch>
            <a:fillRect/>
          </a:stretch>
        </a:blipFill>
      </dgm:spPr>
    </dgm:pt>
    <dgm:pt modelId="{ADF5CA40-D4B1-494C-A733-61D6E374950D}" type="pres">
      <dgm:prSet presAssocID="{A178F6CE-B62E-40A3-B0C4-5337E57EAA49}" presName="sibTrans" presStyleLbl="sibTrans2D1" presStyleIdx="0" presStyleCnt="0"/>
      <dgm:spPr/>
    </dgm:pt>
    <dgm:pt modelId="{245A019D-72A4-410C-9E75-BFB7B9971741}" type="pres">
      <dgm:prSet presAssocID="{65090B84-44C7-4403-9829-936690E05F3E}" presName="compNode" presStyleCnt="0"/>
      <dgm:spPr/>
    </dgm:pt>
    <dgm:pt modelId="{3E701EAF-6F3A-4D33-884C-50332CE94567}" type="pres">
      <dgm:prSet presAssocID="{65090B84-44C7-4403-9829-936690E05F3E}" presName="bkgdShape" presStyleLbl="node1" presStyleIdx="3" presStyleCnt="4"/>
      <dgm:spPr/>
    </dgm:pt>
    <dgm:pt modelId="{F5035744-C164-46B3-97B5-E2FD4A4A1498}" type="pres">
      <dgm:prSet presAssocID="{65090B84-44C7-4403-9829-936690E05F3E}" presName="nodeTx" presStyleLbl="node1" presStyleIdx="3" presStyleCnt="4">
        <dgm:presLayoutVars>
          <dgm:bulletEnabled val="1"/>
        </dgm:presLayoutVars>
      </dgm:prSet>
      <dgm:spPr/>
    </dgm:pt>
    <dgm:pt modelId="{8AFB1601-9F1D-4351-8426-37053ED6688A}" type="pres">
      <dgm:prSet presAssocID="{65090B84-44C7-4403-9829-936690E05F3E}" presName="invisiNode" presStyleLbl="node1" presStyleIdx="3" presStyleCnt="4"/>
      <dgm:spPr/>
    </dgm:pt>
    <dgm:pt modelId="{94E3E832-0CD5-49BA-831E-D5CC78E98C25}" type="pres">
      <dgm:prSet presAssocID="{65090B84-44C7-4403-9829-936690E05F3E}" presName="imagNode" presStyleLbl="fgImgPlace1" presStyleIdx="3" presStyleCnt="4"/>
      <dgm:spPr>
        <a:blipFill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93E02102-638A-471C-9458-AF78A039C924}" srcId="{B2A7151C-4B03-4EA3-A593-732BE970B7EE}" destId="{865430DE-5FBA-4412-9C56-1F8738FC1090}" srcOrd="2" destOrd="0" parTransId="{2D9703CB-747C-4A5B-B609-2152BBF12E0D}" sibTransId="{A178F6CE-B62E-40A3-B0C4-5337E57EAA49}"/>
    <dgm:cxn modelId="{B94BD006-9FAC-4708-B61A-B1D03C3F2ABF}" type="presOf" srcId="{65090B84-44C7-4403-9829-936690E05F3E}" destId="{F5035744-C164-46B3-97B5-E2FD4A4A1498}" srcOrd="1" destOrd="0" presId="urn:microsoft.com/office/officeart/2005/8/layout/hList7"/>
    <dgm:cxn modelId="{03B8E807-595A-46FC-B400-74071B6CA268}" srcId="{B2A7151C-4B03-4EA3-A593-732BE970B7EE}" destId="{A2B2E3A2-F287-4F77-A3D7-3C95D66D0FE1}" srcOrd="0" destOrd="0" parTransId="{ABF43C1C-680D-4D6C-AC03-CF289007CFAB}" sibTransId="{A79F73BA-A157-4B75-BC7E-B9010D5F531E}"/>
    <dgm:cxn modelId="{FE03DB16-F0B2-4208-B6BE-537C48D93173}" srcId="{B2A7151C-4B03-4EA3-A593-732BE970B7EE}" destId="{0874F9A6-82FB-4A02-AC94-54EE984E66D3}" srcOrd="1" destOrd="0" parTransId="{935AD75F-F23F-40F9-A167-367821056E78}" sibTransId="{3643BA44-9412-4512-88C7-8F4534F1E448}"/>
    <dgm:cxn modelId="{BD6BA51A-417C-42B5-945E-D327E0697194}" type="presOf" srcId="{A178F6CE-B62E-40A3-B0C4-5337E57EAA49}" destId="{ADF5CA40-D4B1-494C-A733-61D6E374950D}" srcOrd="0" destOrd="0" presId="urn:microsoft.com/office/officeart/2005/8/layout/hList7"/>
    <dgm:cxn modelId="{3F8FDE1C-376F-4894-BD1C-F754B158C16C}" type="presOf" srcId="{3643BA44-9412-4512-88C7-8F4534F1E448}" destId="{2B227681-E328-48C5-B7CF-6B137FD33B38}" srcOrd="0" destOrd="0" presId="urn:microsoft.com/office/officeart/2005/8/layout/hList7"/>
    <dgm:cxn modelId="{1FB1B131-B50D-443C-8922-58C64810C230}" type="presOf" srcId="{B2A7151C-4B03-4EA3-A593-732BE970B7EE}" destId="{300DBE93-7E92-4636-BEF1-9C460F2C2273}" srcOrd="0" destOrd="0" presId="urn:microsoft.com/office/officeart/2005/8/layout/hList7"/>
    <dgm:cxn modelId="{7BF46260-23C0-4D29-97E2-957207FF9B50}" srcId="{B2A7151C-4B03-4EA3-A593-732BE970B7EE}" destId="{65090B84-44C7-4403-9829-936690E05F3E}" srcOrd="3" destOrd="0" parTransId="{D6413D93-89E9-4AD2-9DEA-5444ED8969F9}" sibTransId="{B5DD85F8-DAFE-41E5-821B-6BD0249BEF65}"/>
    <dgm:cxn modelId="{673F4441-7C04-4970-B67D-FD614C019EE0}" type="presOf" srcId="{A2B2E3A2-F287-4F77-A3D7-3C95D66D0FE1}" destId="{7E989272-A87B-4182-AF83-FAD85A8E2545}" srcOrd="0" destOrd="0" presId="urn:microsoft.com/office/officeart/2005/8/layout/hList7"/>
    <dgm:cxn modelId="{14E66245-7C3C-4B17-969B-50BAF42BA685}" type="presOf" srcId="{0874F9A6-82FB-4A02-AC94-54EE984E66D3}" destId="{7F4E4EC0-A629-4CB7-AD8D-8EC5CBA20799}" srcOrd="1" destOrd="0" presId="urn:microsoft.com/office/officeart/2005/8/layout/hList7"/>
    <dgm:cxn modelId="{756D8A46-9842-4C1D-9336-6B5E73EB0A1A}" type="presOf" srcId="{A2B2E3A2-F287-4F77-A3D7-3C95D66D0FE1}" destId="{00C3E39B-D018-4A60-8A2B-C9EC33BAECD5}" srcOrd="1" destOrd="0" presId="urn:microsoft.com/office/officeart/2005/8/layout/hList7"/>
    <dgm:cxn modelId="{91E2E471-F938-4CA4-9484-86F41A3F6D84}" type="presOf" srcId="{65090B84-44C7-4403-9829-936690E05F3E}" destId="{3E701EAF-6F3A-4D33-884C-50332CE94567}" srcOrd="0" destOrd="0" presId="urn:microsoft.com/office/officeart/2005/8/layout/hList7"/>
    <dgm:cxn modelId="{7D475279-F598-4F85-B407-2C89F134C393}" type="presOf" srcId="{0874F9A6-82FB-4A02-AC94-54EE984E66D3}" destId="{E78920D2-AB25-4DBB-A0E8-FDD15074AC61}" srcOrd="0" destOrd="0" presId="urn:microsoft.com/office/officeart/2005/8/layout/hList7"/>
    <dgm:cxn modelId="{B7D9FB81-D061-44C7-933D-1A1CBA5C654F}" type="presOf" srcId="{865430DE-5FBA-4412-9C56-1F8738FC1090}" destId="{DB2BBC5C-C8DD-4906-95CA-C4D6D25191AF}" srcOrd="1" destOrd="0" presId="urn:microsoft.com/office/officeart/2005/8/layout/hList7"/>
    <dgm:cxn modelId="{E8EE728C-1876-42AA-80F4-B275D4300D3A}" type="presOf" srcId="{865430DE-5FBA-4412-9C56-1F8738FC1090}" destId="{DA7DE664-AB08-4190-A2DE-2C13F427DEA0}" srcOrd="0" destOrd="0" presId="urn:microsoft.com/office/officeart/2005/8/layout/hList7"/>
    <dgm:cxn modelId="{70637299-B7AB-4F11-A512-9C25861E1D85}" type="presOf" srcId="{A79F73BA-A157-4B75-BC7E-B9010D5F531E}" destId="{73CBB7B2-8BFA-4DB2-AD82-8AF8890B9527}" srcOrd="0" destOrd="0" presId="urn:microsoft.com/office/officeart/2005/8/layout/hList7"/>
    <dgm:cxn modelId="{DA785A5D-326A-407D-9F53-AF1C34EB6CD2}" type="presParOf" srcId="{300DBE93-7E92-4636-BEF1-9C460F2C2273}" destId="{0638E3D0-1595-4A84-8C74-755B1B0E79D5}" srcOrd="0" destOrd="0" presId="urn:microsoft.com/office/officeart/2005/8/layout/hList7"/>
    <dgm:cxn modelId="{B775B45C-D179-4C8A-8E41-D65A1752D378}" type="presParOf" srcId="{300DBE93-7E92-4636-BEF1-9C460F2C2273}" destId="{D6B9D9EF-7AA3-4624-94FA-EC9722382FC6}" srcOrd="1" destOrd="0" presId="urn:microsoft.com/office/officeart/2005/8/layout/hList7"/>
    <dgm:cxn modelId="{24691100-0F06-467E-A404-77CDAC3A9608}" type="presParOf" srcId="{D6B9D9EF-7AA3-4624-94FA-EC9722382FC6}" destId="{9F8DB6DE-BE62-4169-A986-E6F14E1A9943}" srcOrd="0" destOrd="0" presId="urn:microsoft.com/office/officeart/2005/8/layout/hList7"/>
    <dgm:cxn modelId="{36BC565D-288F-46AE-9FF6-FB4D13F62FEA}" type="presParOf" srcId="{9F8DB6DE-BE62-4169-A986-E6F14E1A9943}" destId="{7E989272-A87B-4182-AF83-FAD85A8E2545}" srcOrd="0" destOrd="0" presId="urn:microsoft.com/office/officeart/2005/8/layout/hList7"/>
    <dgm:cxn modelId="{CAC4366F-FB00-4F63-921E-7B8C52B4A9A3}" type="presParOf" srcId="{9F8DB6DE-BE62-4169-A986-E6F14E1A9943}" destId="{00C3E39B-D018-4A60-8A2B-C9EC33BAECD5}" srcOrd="1" destOrd="0" presId="urn:microsoft.com/office/officeart/2005/8/layout/hList7"/>
    <dgm:cxn modelId="{2CC6E1BA-D626-469F-9D02-555491BB18B2}" type="presParOf" srcId="{9F8DB6DE-BE62-4169-A986-E6F14E1A9943}" destId="{38FA2A96-BBD3-4D21-BECF-D2C6F236E0C3}" srcOrd="2" destOrd="0" presId="urn:microsoft.com/office/officeart/2005/8/layout/hList7"/>
    <dgm:cxn modelId="{AF6C6AB0-3980-4C33-86F2-D7334E43E582}" type="presParOf" srcId="{9F8DB6DE-BE62-4169-A986-E6F14E1A9943}" destId="{64187151-1AA3-4844-BE13-6056D3BF602C}" srcOrd="3" destOrd="0" presId="urn:microsoft.com/office/officeart/2005/8/layout/hList7"/>
    <dgm:cxn modelId="{B6DCC17A-3BDF-4663-82A1-C5F1A9B9149D}" type="presParOf" srcId="{D6B9D9EF-7AA3-4624-94FA-EC9722382FC6}" destId="{73CBB7B2-8BFA-4DB2-AD82-8AF8890B9527}" srcOrd="1" destOrd="0" presId="urn:microsoft.com/office/officeart/2005/8/layout/hList7"/>
    <dgm:cxn modelId="{B7034812-2524-45AE-8D28-188998CD627F}" type="presParOf" srcId="{D6B9D9EF-7AA3-4624-94FA-EC9722382FC6}" destId="{C5924D8E-6F68-458A-96E0-B208C136F6DE}" srcOrd="2" destOrd="0" presId="urn:microsoft.com/office/officeart/2005/8/layout/hList7"/>
    <dgm:cxn modelId="{220F256F-2056-4625-BA89-497A48018D12}" type="presParOf" srcId="{C5924D8E-6F68-458A-96E0-B208C136F6DE}" destId="{E78920D2-AB25-4DBB-A0E8-FDD15074AC61}" srcOrd="0" destOrd="0" presId="urn:microsoft.com/office/officeart/2005/8/layout/hList7"/>
    <dgm:cxn modelId="{40D30A80-D1F4-4475-A6CA-35DA04F78C5E}" type="presParOf" srcId="{C5924D8E-6F68-458A-96E0-B208C136F6DE}" destId="{7F4E4EC0-A629-4CB7-AD8D-8EC5CBA20799}" srcOrd="1" destOrd="0" presId="urn:microsoft.com/office/officeart/2005/8/layout/hList7"/>
    <dgm:cxn modelId="{F47558CA-7567-4C5E-9437-EA0657518802}" type="presParOf" srcId="{C5924D8E-6F68-458A-96E0-B208C136F6DE}" destId="{3DC9249B-513C-462E-94F8-DF83F696215E}" srcOrd="2" destOrd="0" presId="urn:microsoft.com/office/officeart/2005/8/layout/hList7"/>
    <dgm:cxn modelId="{F433F3D7-D3BC-4D7D-A06A-652FE17C53AA}" type="presParOf" srcId="{C5924D8E-6F68-458A-96E0-B208C136F6DE}" destId="{BF63BBEF-AF61-44D0-BAC7-DF371218B51D}" srcOrd="3" destOrd="0" presId="urn:microsoft.com/office/officeart/2005/8/layout/hList7"/>
    <dgm:cxn modelId="{5A50389A-F4AC-4612-A5DC-A95ACA91ED7B}" type="presParOf" srcId="{D6B9D9EF-7AA3-4624-94FA-EC9722382FC6}" destId="{2B227681-E328-48C5-B7CF-6B137FD33B38}" srcOrd="3" destOrd="0" presId="urn:microsoft.com/office/officeart/2005/8/layout/hList7"/>
    <dgm:cxn modelId="{A565D704-35AA-439E-AA89-C641DC8963DF}" type="presParOf" srcId="{D6B9D9EF-7AA3-4624-94FA-EC9722382FC6}" destId="{525C874D-D6AE-4C52-B31A-774F7FE1E67C}" srcOrd="4" destOrd="0" presId="urn:microsoft.com/office/officeart/2005/8/layout/hList7"/>
    <dgm:cxn modelId="{A4734355-6AFC-41B8-9596-7F8C403BB3BA}" type="presParOf" srcId="{525C874D-D6AE-4C52-B31A-774F7FE1E67C}" destId="{DA7DE664-AB08-4190-A2DE-2C13F427DEA0}" srcOrd="0" destOrd="0" presId="urn:microsoft.com/office/officeart/2005/8/layout/hList7"/>
    <dgm:cxn modelId="{DC8CA720-A89F-4C88-805E-62B4983405FA}" type="presParOf" srcId="{525C874D-D6AE-4C52-B31A-774F7FE1E67C}" destId="{DB2BBC5C-C8DD-4906-95CA-C4D6D25191AF}" srcOrd="1" destOrd="0" presId="urn:microsoft.com/office/officeart/2005/8/layout/hList7"/>
    <dgm:cxn modelId="{2E645E9D-B5AE-438E-BC55-258721E4C5ED}" type="presParOf" srcId="{525C874D-D6AE-4C52-B31A-774F7FE1E67C}" destId="{88EA9240-D426-4554-8AD1-CDFFE3144A86}" srcOrd="2" destOrd="0" presId="urn:microsoft.com/office/officeart/2005/8/layout/hList7"/>
    <dgm:cxn modelId="{EA00F856-4CC2-490A-BC1E-D68E9CFBF854}" type="presParOf" srcId="{525C874D-D6AE-4C52-B31A-774F7FE1E67C}" destId="{7F4D48A0-719A-4134-8F9E-7FA0227923C6}" srcOrd="3" destOrd="0" presId="urn:microsoft.com/office/officeart/2005/8/layout/hList7"/>
    <dgm:cxn modelId="{BCD18C51-72CD-4EA9-8E76-0EA63D4BB6F3}" type="presParOf" srcId="{D6B9D9EF-7AA3-4624-94FA-EC9722382FC6}" destId="{ADF5CA40-D4B1-494C-A733-61D6E374950D}" srcOrd="5" destOrd="0" presId="urn:microsoft.com/office/officeart/2005/8/layout/hList7"/>
    <dgm:cxn modelId="{4FDEF251-D458-45D8-9328-870D0001B425}" type="presParOf" srcId="{D6B9D9EF-7AA3-4624-94FA-EC9722382FC6}" destId="{245A019D-72A4-410C-9E75-BFB7B9971741}" srcOrd="6" destOrd="0" presId="urn:microsoft.com/office/officeart/2005/8/layout/hList7"/>
    <dgm:cxn modelId="{50BAF89F-81BF-43CE-9AD6-5BDA9C5663E0}" type="presParOf" srcId="{245A019D-72A4-410C-9E75-BFB7B9971741}" destId="{3E701EAF-6F3A-4D33-884C-50332CE94567}" srcOrd="0" destOrd="0" presId="urn:microsoft.com/office/officeart/2005/8/layout/hList7"/>
    <dgm:cxn modelId="{E28B8990-9556-45B5-A5CB-7F01828A1197}" type="presParOf" srcId="{245A019D-72A4-410C-9E75-BFB7B9971741}" destId="{F5035744-C164-46B3-97B5-E2FD4A4A1498}" srcOrd="1" destOrd="0" presId="urn:microsoft.com/office/officeart/2005/8/layout/hList7"/>
    <dgm:cxn modelId="{B44BE240-CC25-43CD-B817-5B4586E3C7FA}" type="presParOf" srcId="{245A019D-72A4-410C-9E75-BFB7B9971741}" destId="{8AFB1601-9F1D-4351-8426-37053ED6688A}" srcOrd="2" destOrd="0" presId="urn:microsoft.com/office/officeart/2005/8/layout/hList7"/>
    <dgm:cxn modelId="{B53DBC36-9B00-4DD1-B18D-3CBDD92801B0}" type="presParOf" srcId="{245A019D-72A4-410C-9E75-BFB7B9971741}" destId="{94E3E832-0CD5-49BA-831E-D5CC78E98C2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989272-A87B-4182-AF83-FAD85A8E2545}">
      <dsp:nvSpPr>
        <dsp:cNvPr id="0" name=""/>
        <dsp:cNvSpPr/>
      </dsp:nvSpPr>
      <dsp:spPr>
        <a:xfrm>
          <a:off x="2457" y="0"/>
          <a:ext cx="2576175" cy="3681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Configure your plant</a:t>
          </a:r>
        </a:p>
      </dsp:txBody>
      <dsp:txXfrm>
        <a:off x="2457" y="1472685"/>
        <a:ext cx="2576175" cy="1472685"/>
      </dsp:txXfrm>
    </dsp:sp>
    <dsp:sp modelId="{64187151-1AA3-4844-BE13-6056D3BF602C}">
      <dsp:nvSpPr>
        <dsp:cNvPr id="0" name=""/>
        <dsp:cNvSpPr/>
      </dsp:nvSpPr>
      <dsp:spPr>
        <a:xfrm>
          <a:off x="677540" y="220902"/>
          <a:ext cx="1226010" cy="1226010"/>
        </a:xfrm>
        <a:prstGeom prst="ellipse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8920D2-AB25-4DBB-A0E8-FDD15074AC61}">
      <dsp:nvSpPr>
        <dsp:cNvPr id="0" name=""/>
        <dsp:cNvSpPr/>
      </dsp:nvSpPr>
      <dsp:spPr>
        <a:xfrm>
          <a:off x="2655918" y="0"/>
          <a:ext cx="2576175" cy="3681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Train your teams</a:t>
          </a:r>
        </a:p>
      </dsp:txBody>
      <dsp:txXfrm>
        <a:off x="2655918" y="1472685"/>
        <a:ext cx="2576175" cy="1472685"/>
      </dsp:txXfrm>
    </dsp:sp>
    <dsp:sp modelId="{BF63BBEF-AF61-44D0-BAC7-DF371218B51D}">
      <dsp:nvSpPr>
        <dsp:cNvPr id="0" name=""/>
        <dsp:cNvSpPr/>
      </dsp:nvSpPr>
      <dsp:spPr>
        <a:xfrm>
          <a:off x="3331001" y="220902"/>
          <a:ext cx="1226010" cy="1226010"/>
        </a:xfrm>
        <a:prstGeom prst="ellipse">
          <a:avLst/>
        </a:prstGeom>
        <a:blipFill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DE664-AB08-4190-A2DE-2C13F427DEA0}">
      <dsp:nvSpPr>
        <dsp:cNvPr id="0" name=""/>
        <dsp:cNvSpPr/>
      </dsp:nvSpPr>
      <dsp:spPr>
        <a:xfrm>
          <a:off x="5309379" y="0"/>
          <a:ext cx="2576175" cy="3681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Start working</a:t>
          </a:r>
        </a:p>
      </dsp:txBody>
      <dsp:txXfrm>
        <a:off x="5309379" y="1472685"/>
        <a:ext cx="2576175" cy="1472685"/>
      </dsp:txXfrm>
    </dsp:sp>
    <dsp:sp modelId="{7F4D48A0-719A-4134-8F9E-7FA0227923C6}">
      <dsp:nvSpPr>
        <dsp:cNvPr id="0" name=""/>
        <dsp:cNvSpPr/>
      </dsp:nvSpPr>
      <dsp:spPr>
        <a:xfrm>
          <a:off x="5984462" y="220902"/>
          <a:ext cx="1226010" cy="1226010"/>
        </a:xfrm>
        <a:prstGeom prst="ellipse">
          <a:avLst/>
        </a:prstGeom>
        <a:blipFill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701EAF-6F3A-4D33-884C-50332CE94567}">
      <dsp:nvSpPr>
        <dsp:cNvPr id="0" name=""/>
        <dsp:cNvSpPr/>
      </dsp:nvSpPr>
      <dsp:spPr>
        <a:xfrm>
          <a:off x="7962840" y="0"/>
          <a:ext cx="2576175" cy="3681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Enjoy the benefits!</a:t>
          </a:r>
        </a:p>
      </dsp:txBody>
      <dsp:txXfrm>
        <a:off x="7962840" y="1472685"/>
        <a:ext cx="2576175" cy="1472685"/>
      </dsp:txXfrm>
    </dsp:sp>
    <dsp:sp modelId="{94E3E832-0CD5-49BA-831E-D5CC78E98C25}">
      <dsp:nvSpPr>
        <dsp:cNvPr id="0" name=""/>
        <dsp:cNvSpPr/>
      </dsp:nvSpPr>
      <dsp:spPr>
        <a:xfrm>
          <a:off x="8637923" y="220902"/>
          <a:ext cx="1226010" cy="1226010"/>
        </a:xfrm>
        <a:prstGeom prst="ellipse">
          <a:avLst/>
        </a:prstGeom>
        <a:blipFill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38E3D0-1595-4A84-8C74-755B1B0E79D5}">
      <dsp:nvSpPr>
        <dsp:cNvPr id="0" name=""/>
        <dsp:cNvSpPr/>
      </dsp:nvSpPr>
      <dsp:spPr>
        <a:xfrm>
          <a:off x="421658" y="2945371"/>
          <a:ext cx="9698156" cy="55225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AAF08-83FE-4BAF-B63F-DC765233907B}" type="datetimeFigureOut">
              <a:rPr lang="en-US" smtClean="0"/>
              <a:t>10/29/2020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F0A97-0D7B-4162-8CFF-90159A129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6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מציין מיקום של מספר שקופית 3">
            <a:extLst>
              <a:ext uri="{FF2B5EF4-FFF2-40B4-BE49-F238E27FC236}">
                <a16:creationId xmlns:a16="http://schemas.microsoft.com/office/drawing/2014/main" id="{63824280-7C99-43CA-8846-B334040E3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642" y="9662054"/>
            <a:ext cx="2743200" cy="365125"/>
          </a:xfrm>
        </p:spPr>
        <p:txBody>
          <a:bodyPr/>
          <a:lstStyle/>
          <a:p>
            <a:fld id="{454587D8-2DAC-43E7-A7AB-766E88AFE92D}" type="slidenum">
              <a:rPr lang="en-US" sz="1600" smtClean="0">
                <a:solidFill>
                  <a:schemeClr val="bg1"/>
                </a:solidFill>
              </a:rPr>
              <a:t>1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Flowchart: Manual Input 1">
            <a:extLst>
              <a:ext uri="{FF2B5EF4-FFF2-40B4-BE49-F238E27FC236}">
                <a16:creationId xmlns:a16="http://schemas.microsoft.com/office/drawing/2014/main" id="{F450F551-4880-40F2-A1AB-6DC59F03774A}"/>
              </a:ext>
            </a:extLst>
          </p:cNvPr>
          <p:cNvSpPr/>
          <p:nvPr/>
        </p:nvSpPr>
        <p:spPr>
          <a:xfrm rot="16200000" flipV="1">
            <a:off x="-2362200" y="2362200"/>
            <a:ext cx="10287000" cy="5562600"/>
          </a:xfrm>
          <a:prstGeom prst="flowChartManualInpu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מלבן 1">
            <a:extLst>
              <a:ext uri="{FF2B5EF4-FFF2-40B4-BE49-F238E27FC236}">
                <a16:creationId xmlns:a16="http://schemas.microsoft.com/office/drawing/2014/main" id="{4A9E532C-316B-4DD1-A01A-50974108EFB2}"/>
              </a:ext>
            </a:extLst>
          </p:cNvPr>
          <p:cNvSpPr/>
          <p:nvPr/>
        </p:nvSpPr>
        <p:spPr>
          <a:xfrm>
            <a:off x="5954006" y="9565514"/>
            <a:ext cx="4457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Cooper Hewitt"/>
              </a:rPr>
              <a:t>www.kiami-solutions.com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E48CE2-1490-42B5-A252-F3D7E22252B9}"/>
              </a:ext>
            </a:extLst>
          </p:cNvPr>
          <p:cNvSpPr txBox="1"/>
          <p:nvPr/>
        </p:nvSpPr>
        <p:spPr>
          <a:xfrm>
            <a:off x="5877806" y="5753100"/>
            <a:ext cx="11952994" cy="2491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4476B2"/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AI-based Troubleshooting &amp; Knowledge Management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Much faster failures’ diagnosis and repair and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best-practice collaboration in manufacturing teams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A7DB5363-13E7-4667-BC41-BB7D2676CA06}"/>
              </a:ext>
            </a:extLst>
          </p:cNvPr>
          <p:cNvSpPr/>
          <p:nvPr/>
        </p:nvSpPr>
        <p:spPr>
          <a:xfrm>
            <a:off x="12588560" y="1409700"/>
            <a:ext cx="1981200" cy="1843940"/>
          </a:xfrm>
          <a:prstGeom prst="hexagon">
            <a:avLst/>
          </a:prstGeom>
          <a:blipFill>
            <a:blip r:embed="rId2">
              <a:alphaModFix amt="97000"/>
            </a:blip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88A1A036-E9D0-44BB-BB8F-3AF27F9FFA30}"/>
              </a:ext>
            </a:extLst>
          </p:cNvPr>
          <p:cNvSpPr/>
          <p:nvPr/>
        </p:nvSpPr>
        <p:spPr>
          <a:xfrm>
            <a:off x="14219080" y="2385160"/>
            <a:ext cx="1981200" cy="1843940"/>
          </a:xfrm>
          <a:prstGeom prst="hexagon">
            <a:avLst/>
          </a:prstGeom>
          <a:blipFill>
            <a:blip r:embed="rId3">
              <a:alphaModFix amt="97000"/>
            </a:blip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FF0681A-5878-40B8-9FA9-90066122EF75}"/>
              </a:ext>
            </a:extLst>
          </p:cNvPr>
          <p:cNvSpPr/>
          <p:nvPr/>
        </p:nvSpPr>
        <p:spPr>
          <a:xfrm>
            <a:off x="15849600" y="3375760"/>
            <a:ext cx="1981200" cy="1843940"/>
          </a:xfrm>
          <a:prstGeom prst="hexagon">
            <a:avLst/>
          </a:prstGeom>
          <a:blipFill>
            <a:blip r:embed="rId4">
              <a:alphaModFix amt="97000"/>
            </a:blip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B1FE6C23-C7F8-40BF-8A4B-26E14CA5F354}"/>
              </a:ext>
            </a:extLst>
          </p:cNvPr>
          <p:cNvSpPr/>
          <p:nvPr/>
        </p:nvSpPr>
        <p:spPr>
          <a:xfrm>
            <a:off x="15849600" y="1409700"/>
            <a:ext cx="1981200" cy="1843940"/>
          </a:xfrm>
          <a:prstGeom prst="hexagon">
            <a:avLst/>
          </a:prstGeom>
          <a:blipFill>
            <a:blip r:embed="rId5">
              <a:alphaModFix amt="97000"/>
            </a:blip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891A21CD-0BD2-47BD-B9AA-031F2A4C531A}"/>
              </a:ext>
            </a:extLst>
          </p:cNvPr>
          <p:cNvSpPr/>
          <p:nvPr/>
        </p:nvSpPr>
        <p:spPr>
          <a:xfrm>
            <a:off x="14207357" y="419100"/>
            <a:ext cx="1981200" cy="1843940"/>
          </a:xfrm>
          <a:prstGeom prst="hexagon">
            <a:avLst/>
          </a:prstGeom>
          <a:blipFill>
            <a:blip r:embed="rId6" cstate="print">
              <a:alphaModFix amt="9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47CBFED-94D0-4B09-BE90-988B1529FC91}"/>
              </a:ext>
            </a:extLst>
          </p:cNvPr>
          <p:cNvSpPr txBox="1">
            <a:spLocks/>
          </p:cNvSpPr>
          <p:nvPr/>
        </p:nvSpPr>
        <p:spPr>
          <a:xfrm>
            <a:off x="1378322" y="9883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4587D8-2DAC-43E7-A7AB-766E88AFE92D}" type="slidenum">
              <a:rPr lang="en-US" sz="1600" smtClean="0">
                <a:solidFill>
                  <a:schemeClr val="bg1"/>
                </a:solidFill>
              </a:rPr>
              <a:pPr/>
              <a:t>1</a:t>
            </a:fld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9B229B-319C-434F-A553-DA4281950B36}"/>
              </a:ext>
            </a:extLst>
          </p:cNvPr>
          <p:cNvGrpSpPr/>
          <p:nvPr/>
        </p:nvGrpSpPr>
        <p:grpSpPr>
          <a:xfrm>
            <a:off x="0" y="4457700"/>
            <a:ext cx="5105400" cy="3053989"/>
            <a:chOff x="7404223" y="3874590"/>
            <a:chExt cx="8521577" cy="584090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0798B4D-0265-41C4-9EFA-A4A6A8A3B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53400" y="4274240"/>
              <a:ext cx="6172200" cy="4450660"/>
            </a:xfrm>
            <a:prstGeom prst="rect">
              <a:avLst/>
            </a:prstGeom>
          </p:spPr>
        </p:pic>
        <p:pic>
          <p:nvPicPr>
            <p:cNvPr id="24" name="Picture 6" descr="Tablet transparent in hands PNG image">
              <a:extLst>
                <a:ext uri="{FF2B5EF4-FFF2-40B4-BE49-F238E27FC236}">
                  <a16:creationId xmlns:a16="http://schemas.microsoft.com/office/drawing/2014/main" id="{CFFC6DCE-57FD-4D44-8EFC-AE1DCF3E28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4223" y="3874590"/>
              <a:ext cx="8521577" cy="5840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5146A17-6A1D-40D5-BD8D-22EB18C5D350}"/>
              </a:ext>
            </a:extLst>
          </p:cNvPr>
          <p:cNvSpPr txBox="1"/>
          <p:nvPr/>
        </p:nvSpPr>
        <p:spPr>
          <a:xfrm>
            <a:off x="5846247" y="4145340"/>
            <a:ext cx="42883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KIAMI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8D676D5-690E-474E-9719-D06A9900E1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2" y="9258300"/>
            <a:ext cx="3200398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37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A1AF3748-0AC2-43AB-9608-84818C857675}"/>
              </a:ext>
            </a:extLst>
          </p:cNvPr>
          <p:cNvSpPr txBox="1"/>
          <p:nvPr/>
        </p:nvSpPr>
        <p:spPr>
          <a:xfrm>
            <a:off x="6583335" y="1446736"/>
            <a:ext cx="48005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Global Knowledge Collaboration</a:t>
            </a:r>
            <a:endParaRPr lang="en-US" sz="32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B17B495-0E45-4C4D-99A1-BBD3253CFA0E}"/>
              </a:ext>
            </a:extLst>
          </p:cNvPr>
          <p:cNvSpPr txBox="1"/>
          <p:nvPr/>
        </p:nvSpPr>
        <p:spPr>
          <a:xfrm>
            <a:off x="12069734" y="1446736"/>
            <a:ext cx="44642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Preserve Experts’ ‘Know-How’</a:t>
            </a:r>
          </a:p>
          <a:p>
            <a:pPr algn="ctr"/>
            <a:endParaRPr lang="en-US" sz="3200" dirty="0"/>
          </a:p>
        </p:txBody>
      </p:sp>
      <p:pic>
        <p:nvPicPr>
          <p:cNvPr id="71" name="Picture 2" descr="Expert Opinion: Top 3 Project Management Trends to look for in 2018 |  Albert einstein, Cartoon, Einstein">
            <a:extLst>
              <a:ext uri="{FF2B5EF4-FFF2-40B4-BE49-F238E27FC236}">
                <a16:creationId xmlns:a16="http://schemas.microsoft.com/office/drawing/2014/main" id="{25BFD21C-8A5E-46F0-A226-337E0CA67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1199" y="2811773"/>
            <a:ext cx="2625135" cy="234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Pray With Us - World Map, HD Png Download , Transparent Png Image - PNGitem">
            <a:extLst>
              <a:ext uri="{FF2B5EF4-FFF2-40B4-BE49-F238E27FC236}">
                <a16:creationId xmlns:a16="http://schemas.microsoft.com/office/drawing/2014/main" id="{46BE0C90-2BE9-40F8-9D3C-7832199A2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613" y="2521023"/>
            <a:ext cx="5063121" cy="276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9E336321-598B-45FD-984C-2F6E2D0BD4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1280282"/>
              </p:ext>
            </p:extLst>
          </p:nvPr>
        </p:nvGraphicFramePr>
        <p:xfrm>
          <a:off x="7010400" y="6738300"/>
          <a:ext cx="35712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1" name="מציין מיקום של מספר שקופית 3">
            <a:extLst>
              <a:ext uri="{FF2B5EF4-FFF2-40B4-BE49-F238E27FC236}">
                <a16:creationId xmlns:a16="http://schemas.microsoft.com/office/drawing/2014/main" id="{63824280-7C99-43CA-8846-B334040E3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642" y="9662054"/>
            <a:ext cx="2743200" cy="365125"/>
          </a:xfrm>
        </p:spPr>
        <p:txBody>
          <a:bodyPr/>
          <a:lstStyle/>
          <a:p>
            <a:fld id="{454587D8-2DAC-43E7-A7AB-766E88AFE92D}" type="slidenum">
              <a:rPr lang="en-US" sz="1600" smtClean="0">
                <a:solidFill>
                  <a:schemeClr val="bg1"/>
                </a:solidFill>
              </a:rPr>
              <a:t>10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Flowchart: Manual Input 1">
            <a:extLst>
              <a:ext uri="{FF2B5EF4-FFF2-40B4-BE49-F238E27FC236}">
                <a16:creationId xmlns:a16="http://schemas.microsoft.com/office/drawing/2014/main" id="{F450F551-4880-40F2-A1AB-6DC59F03774A}"/>
              </a:ext>
            </a:extLst>
          </p:cNvPr>
          <p:cNvSpPr/>
          <p:nvPr/>
        </p:nvSpPr>
        <p:spPr>
          <a:xfrm rot="16200000" flipV="1">
            <a:off x="-2362200" y="2362200"/>
            <a:ext cx="10287000" cy="5562600"/>
          </a:xfrm>
          <a:prstGeom prst="flowChartManualInpu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A83CE1-ECFA-484F-B2FF-461DADFE9B87}"/>
              </a:ext>
            </a:extLst>
          </p:cNvPr>
          <p:cNvGrpSpPr/>
          <p:nvPr/>
        </p:nvGrpSpPr>
        <p:grpSpPr>
          <a:xfrm>
            <a:off x="-1" y="8420100"/>
            <a:ext cx="2819401" cy="829733"/>
            <a:chOff x="-1" y="8420100"/>
            <a:chExt cx="2819401" cy="82973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CDD8317-EE01-46BD-A8DC-567453CE8116}"/>
                </a:ext>
              </a:extLst>
            </p:cNvPr>
            <p:cNvGrpSpPr/>
            <p:nvPr/>
          </p:nvGrpSpPr>
          <p:grpSpPr>
            <a:xfrm>
              <a:off x="-1" y="8420100"/>
              <a:ext cx="2819401" cy="829733"/>
              <a:chOff x="-1" y="8420100"/>
              <a:chExt cx="2819401" cy="829733"/>
            </a:xfrm>
          </p:grpSpPr>
          <p:sp>
            <p:nvSpPr>
              <p:cNvPr id="3" name="Flowchart: Delay 2">
                <a:extLst>
                  <a:ext uri="{FF2B5EF4-FFF2-40B4-BE49-F238E27FC236}">
                    <a16:creationId xmlns:a16="http://schemas.microsoft.com/office/drawing/2014/main" id="{C427864C-B930-4D08-AB3C-D69F383EBC06}"/>
                  </a:ext>
                </a:extLst>
              </p:cNvPr>
              <p:cNvSpPr/>
              <p:nvPr/>
            </p:nvSpPr>
            <p:spPr>
              <a:xfrm>
                <a:off x="2004677" y="8420100"/>
                <a:ext cx="814723" cy="829733"/>
              </a:xfrm>
              <a:prstGeom prst="flowChartDelay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94B3058-382E-4EFB-9B64-37FA2CDFCC44}"/>
                  </a:ext>
                </a:extLst>
              </p:cNvPr>
              <p:cNvSpPr/>
              <p:nvPr/>
            </p:nvSpPr>
            <p:spPr>
              <a:xfrm>
                <a:off x="-1" y="8420100"/>
                <a:ext cx="2209801" cy="829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3FA56D5-37F9-4987-855D-047B018145E4}"/>
                </a:ext>
              </a:extLst>
            </p:cNvPr>
            <p:cNvSpPr txBox="1"/>
            <p:nvPr/>
          </p:nvSpPr>
          <p:spPr>
            <a:xfrm>
              <a:off x="274551" y="8480392"/>
              <a:ext cx="20649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KIAMI</a:t>
              </a:r>
            </a:p>
          </p:txBody>
        </p:sp>
      </p:grpSp>
      <p:sp>
        <p:nvSpPr>
          <p:cNvPr id="23" name="מציין מיקום של מספר שקופית 3">
            <a:extLst>
              <a:ext uri="{FF2B5EF4-FFF2-40B4-BE49-F238E27FC236}">
                <a16:creationId xmlns:a16="http://schemas.microsoft.com/office/drawing/2014/main" id="{501A689A-9E8C-4D8F-9F79-413A7419B0F2}"/>
              </a:ext>
            </a:extLst>
          </p:cNvPr>
          <p:cNvSpPr txBox="1">
            <a:spLocks/>
          </p:cNvSpPr>
          <p:nvPr/>
        </p:nvSpPr>
        <p:spPr>
          <a:xfrm>
            <a:off x="1378322" y="9883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4587D8-2DAC-43E7-A7AB-766E88AFE92D}" type="slidenum">
              <a:rPr lang="en-US" sz="1600" smtClean="0">
                <a:solidFill>
                  <a:schemeClr val="bg1"/>
                </a:solidFill>
              </a:rPr>
              <a:pPr/>
              <a:t>10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5774C4-8BA7-405F-ACC0-DE42E64841DB}"/>
              </a:ext>
            </a:extLst>
          </p:cNvPr>
          <p:cNvSpPr txBox="1"/>
          <p:nvPr/>
        </p:nvSpPr>
        <p:spPr>
          <a:xfrm>
            <a:off x="609600" y="1358889"/>
            <a:ext cx="464820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sz="4400" b="1" i="0" u="none" strike="noStrike" cap="none" spc="384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oper Hewitt Heavy"/>
              </a:defRPr>
            </a:lvl1pPr>
          </a:lstStyle>
          <a:p>
            <a:pPr>
              <a:spcBef>
                <a:spcPts val="1200"/>
              </a:spcBef>
            </a:pPr>
            <a:r>
              <a:rPr lang="en-US" sz="4200" dirty="0">
                <a:solidFill>
                  <a:schemeClr val="bg1"/>
                </a:solidFill>
              </a:rPr>
              <a:t>Case Study:</a:t>
            </a:r>
          </a:p>
          <a:p>
            <a:pPr>
              <a:spcBef>
                <a:spcPts val="1200"/>
              </a:spcBef>
            </a:pPr>
            <a:r>
              <a:rPr lang="en-US" sz="4200" dirty="0">
                <a:solidFill>
                  <a:srgbClr val="FFC000"/>
                </a:solidFill>
              </a:rPr>
              <a:t>Electronics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BF15DD9-0B0D-4F4D-A4AD-E0FA9D399C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5863248"/>
              </p:ext>
            </p:extLst>
          </p:nvPr>
        </p:nvGraphicFramePr>
        <p:xfrm>
          <a:off x="6991800" y="6591300"/>
          <a:ext cx="360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8B8E2571-E49B-4B08-AA78-52A8628E42B1}"/>
              </a:ext>
            </a:extLst>
          </p:cNvPr>
          <p:cNvSpPr/>
          <p:nvPr/>
        </p:nvSpPr>
        <p:spPr>
          <a:xfrm rot="10800000">
            <a:off x="8509776" y="8447406"/>
            <a:ext cx="533400" cy="177451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3E910C-C7E3-416F-B44E-4FB429D16913}"/>
              </a:ext>
            </a:extLst>
          </p:cNvPr>
          <p:cNvSpPr txBox="1"/>
          <p:nvPr/>
        </p:nvSpPr>
        <p:spPr>
          <a:xfrm>
            <a:off x="8285816" y="7593482"/>
            <a:ext cx="12494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20%</a:t>
            </a:r>
            <a:endParaRPr lang="en-US" sz="40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F9FE4D-90B7-41CF-A106-68A9909F1C7C}"/>
              </a:ext>
            </a:extLst>
          </p:cNvPr>
          <p:cNvSpPr txBox="1"/>
          <p:nvPr/>
        </p:nvSpPr>
        <p:spPr>
          <a:xfrm>
            <a:off x="6705600" y="5524500"/>
            <a:ext cx="41909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Parts Costs’ Reduction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9D907E-0213-4D9E-B65E-24D74434755D}"/>
              </a:ext>
            </a:extLst>
          </p:cNvPr>
          <p:cNvSpPr txBox="1"/>
          <p:nvPr/>
        </p:nvSpPr>
        <p:spPr>
          <a:xfrm>
            <a:off x="11887200" y="5524500"/>
            <a:ext cx="446428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Technical Manpower Cost-Saving: </a:t>
            </a:r>
          </a:p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3 out of 20</a:t>
            </a:r>
          </a:p>
          <a:p>
            <a:pPr algn="ctr"/>
            <a:endParaRPr lang="en-US" sz="3200" dirty="0"/>
          </a:p>
        </p:txBody>
      </p:sp>
      <p:pic>
        <p:nvPicPr>
          <p:cNvPr id="8" name="Picture 8" descr="Builders png 2 » PNG Image">
            <a:extLst>
              <a:ext uri="{FF2B5EF4-FFF2-40B4-BE49-F238E27FC236}">
                <a16:creationId xmlns:a16="http://schemas.microsoft.com/office/drawing/2014/main" id="{7C34F861-A3A1-4E68-AAE1-7E0C58E20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63" y="7200900"/>
            <a:ext cx="4745137" cy="18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EEB858-F740-405E-8606-B25930DE1DCD}"/>
              </a:ext>
            </a:extLst>
          </p:cNvPr>
          <p:cNvSpPr txBox="1"/>
          <p:nvPr/>
        </p:nvSpPr>
        <p:spPr>
          <a:xfrm>
            <a:off x="7062302" y="9520064"/>
            <a:ext cx="11759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AND IMPPROVED EFFICIENCY AND QUALITY!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venir Next LT Pro Light" panose="020B0304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93451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מציין מיקום של מספר שקופית 3">
            <a:extLst>
              <a:ext uri="{FF2B5EF4-FFF2-40B4-BE49-F238E27FC236}">
                <a16:creationId xmlns:a16="http://schemas.microsoft.com/office/drawing/2014/main" id="{63824280-7C99-43CA-8846-B334040E3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642" y="9662054"/>
            <a:ext cx="2743200" cy="365125"/>
          </a:xfrm>
        </p:spPr>
        <p:txBody>
          <a:bodyPr/>
          <a:lstStyle/>
          <a:p>
            <a:fld id="{454587D8-2DAC-43E7-A7AB-766E88AFE92D}" type="slidenum">
              <a:rPr lang="en-US" sz="1600" smtClean="0">
                <a:solidFill>
                  <a:schemeClr val="bg1"/>
                </a:solidFill>
              </a:rPr>
              <a:t>11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Flowchart: Manual Input 1">
            <a:extLst>
              <a:ext uri="{FF2B5EF4-FFF2-40B4-BE49-F238E27FC236}">
                <a16:creationId xmlns:a16="http://schemas.microsoft.com/office/drawing/2014/main" id="{F450F551-4880-40F2-A1AB-6DC59F03774A}"/>
              </a:ext>
            </a:extLst>
          </p:cNvPr>
          <p:cNvSpPr/>
          <p:nvPr/>
        </p:nvSpPr>
        <p:spPr>
          <a:xfrm rot="16200000" flipV="1">
            <a:off x="-2362200" y="2362200"/>
            <a:ext cx="10287000" cy="5562600"/>
          </a:xfrm>
          <a:prstGeom prst="flowChartManualInpu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מציין מיקום של מספר שקופית 3">
            <a:extLst>
              <a:ext uri="{FF2B5EF4-FFF2-40B4-BE49-F238E27FC236}">
                <a16:creationId xmlns:a16="http://schemas.microsoft.com/office/drawing/2014/main" id="{501A689A-9E8C-4D8F-9F79-413A7419B0F2}"/>
              </a:ext>
            </a:extLst>
          </p:cNvPr>
          <p:cNvSpPr txBox="1">
            <a:spLocks/>
          </p:cNvSpPr>
          <p:nvPr/>
        </p:nvSpPr>
        <p:spPr>
          <a:xfrm>
            <a:off x="1378322" y="9883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4587D8-2DAC-43E7-A7AB-766E88AFE92D}" type="slidenum">
              <a:rPr lang="en-US" sz="1600" smtClean="0">
                <a:solidFill>
                  <a:schemeClr val="bg1"/>
                </a:solidFill>
              </a:rPr>
              <a:pPr/>
              <a:t>11</a:t>
            </a:fld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7" name="תמונה 45">
            <a:extLst>
              <a:ext uri="{FF2B5EF4-FFF2-40B4-BE49-F238E27FC236}">
                <a16:creationId xmlns:a16="http://schemas.microsoft.com/office/drawing/2014/main" id="{16250A1D-7E23-4942-BEE1-7FBDF6D380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562102"/>
            <a:ext cx="1676398" cy="16763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מלבן 47">
            <a:extLst>
              <a:ext uri="{FF2B5EF4-FFF2-40B4-BE49-F238E27FC236}">
                <a16:creationId xmlns:a16="http://schemas.microsoft.com/office/drawing/2014/main" id="{6DC9D7A8-58B8-41A3-9194-EEFFFE6451F5}"/>
              </a:ext>
            </a:extLst>
          </p:cNvPr>
          <p:cNvSpPr/>
          <p:nvPr/>
        </p:nvSpPr>
        <p:spPr>
          <a:xfrm>
            <a:off x="8124241" y="1358889"/>
            <a:ext cx="9173159" cy="2149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72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3600" b="1" i="0" u="none" strike="noStrike" kern="1200" cap="none" spc="72" normalizeH="0" baseline="0" noProof="0" dirty="0">
                <a:ln>
                  <a:noFill/>
                </a:ln>
                <a:solidFill>
                  <a:srgbClr val="4476B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SHAI NIGRI, NIKON’S </a:t>
            </a:r>
            <a:r>
              <a:rPr lang="en-US" sz="3600" b="1" spc="72" dirty="0">
                <a:solidFill>
                  <a:srgbClr val="4476B2"/>
                </a:solidFill>
                <a:latin typeface="Calibri"/>
              </a:rPr>
              <a:t>SITE</a:t>
            </a:r>
            <a:r>
              <a:rPr kumimoji="0" lang="en-US" sz="3600" b="1" i="0" u="none" strike="noStrike" kern="1200" cap="none" spc="72" normalizeH="0" baseline="0" noProof="0" dirty="0">
                <a:ln>
                  <a:noFill/>
                </a:ln>
                <a:solidFill>
                  <a:srgbClr val="4476B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600" b="1" spc="72" dirty="0">
                <a:solidFill>
                  <a:srgbClr val="4476B2"/>
                </a:solidFill>
                <a:latin typeface="Calibri"/>
              </a:rPr>
              <a:t>MANAGER</a:t>
            </a:r>
            <a:r>
              <a:rPr lang="en-US" sz="3600" spc="72" dirty="0">
                <a:solidFill>
                  <a:srgbClr val="4476B2"/>
                </a:solidFill>
                <a:latin typeface="Calibri"/>
              </a:rPr>
              <a:t>:</a:t>
            </a:r>
          </a:p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72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r>
              <a:rPr kumimoji="0" lang="en-US" sz="2800" b="0" i="1" u="none" strike="noStrike" kern="1200" cap="none" spc="72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Collaboration of troubleshooting best practices between </a:t>
            </a:r>
          </a:p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spc="72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 </a:t>
            </a:r>
            <a:r>
              <a:rPr kumimoji="0" lang="en-US" sz="2800" b="0" i="1" u="none" strike="noStrike" kern="1200" cap="none" spc="72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sites has a major importance for a global company</a:t>
            </a:r>
            <a:r>
              <a:rPr kumimoji="0" lang="en-US" sz="2800" b="0" i="0" u="none" strike="noStrike" kern="1200" cap="none" spc="72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</a:t>
            </a:r>
          </a:p>
        </p:txBody>
      </p:sp>
      <p:sp>
        <p:nvSpPr>
          <p:cNvPr id="11" name="מלבן 47">
            <a:extLst>
              <a:ext uri="{FF2B5EF4-FFF2-40B4-BE49-F238E27FC236}">
                <a16:creationId xmlns:a16="http://schemas.microsoft.com/office/drawing/2014/main" id="{4E2E7237-12D8-4D97-8BAA-A519C5928468}"/>
              </a:ext>
            </a:extLst>
          </p:cNvPr>
          <p:cNvSpPr/>
          <p:nvPr/>
        </p:nvSpPr>
        <p:spPr>
          <a:xfrm>
            <a:off x="8153400" y="4229100"/>
            <a:ext cx="8763000" cy="2795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72" normalizeH="0" baseline="0" noProof="0" dirty="0">
                <a:ln>
                  <a:noFill/>
                </a:ln>
                <a:solidFill>
                  <a:srgbClr val="4476B2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cap="none" spc="72" normalizeH="0" baseline="0" noProof="0" dirty="0">
                <a:ln>
                  <a:noFill/>
                </a:ln>
                <a:solidFill>
                  <a:srgbClr val="4476B2"/>
                </a:solidFill>
                <a:effectLst/>
                <a:uLnTx/>
                <a:uFillTx/>
                <a:latin typeface="Calibri"/>
              </a:rPr>
              <a:t>ELON SHAKED, MAINTENANCE MANAGER:</a:t>
            </a:r>
            <a:endParaRPr lang="en-US" sz="3600" b="1" spc="72" dirty="0">
              <a:solidFill>
                <a:srgbClr val="4476B2"/>
              </a:solidFill>
              <a:latin typeface="Calibri"/>
            </a:endParaRPr>
          </a:p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72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r>
              <a:rPr kumimoji="0" lang="en-US" sz="2800" b="0" i="1" u="none" strike="noStrike" kern="1200" cap="none" spc="72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implementation was a remarkable process, that </a:t>
            </a:r>
          </a:p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spc="72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 </a:t>
            </a:r>
            <a:r>
              <a:rPr kumimoji="0" lang="en-US" sz="2800" b="0" i="1" u="none" strike="noStrike" kern="1200" cap="none" spc="72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helped us preserve technicians’ years of experience, </a:t>
            </a:r>
          </a:p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spc="72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 </a:t>
            </a:r>
            <a:r>
              <a:rPr kumimoji="0" lang="en-US" sz="2800" b="0" i="1" u="none" strike="noStrike" kern="1200" cap="none" spc="72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become more professional and collaborative</a:t>
            </a:r>
            <a:r>
              <a:rPr kumimoji="0" lang="en-US" sz="2800" b="0" i="0" u="none" strike="noStrike" kern="1200" cap="none" spc="72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</a:t>
            </a:r>
          </a:p>
        </p:txBody>
      </p:sp>
      <p:pic>
        <p:nvPicPr>
          <p:cNvPr id="13" name="Picture 6" descr="Partners and Brands - J&amp;T">
            <a:extLst>
              <a:ext uri="{FF2B5EF4-FFF2-40B4-BE49-F238E27FC236}">
                <a16:creationId xmlns:a16="http://schemas.microsoft.com/office/drawing/2014/main" id="{68EE3EF5-1914-4C01-90E0-7B7D4BDEC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786" y="4449255"/>
            <a:ext cx="3052414" cy="214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6FBF5B-5B4D-475A-899B-F6FFDD50A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391" y="7810500"/>
            <a:ext cx="1919215" cy="828864"/>
          </a:xfrm>
          <a:prstGeom prst="rect">
            <a:avLst/>
          </a:prstGeom>
        </p:spPr>
      </p:pic>
      <p:sp>
        <p:nvSpPr>
          <p:cNvPr id="15" name="מלבן 47">
            <a:extLst>
              <a:ext uri="{FF2B5EF4-FFF2-40B4-BE49-F238E27FC236}">
                <a16:creationId xmlns:a16="http://schemas.microsoft.com/office/drawing/2014/main" id="{8C83F02D-B136-4C22-8715-1F86E71202CE}"/>
              </a:ext>
            </a:extLst>
          </p:cNvPr>
          <p:cNvSpPr/>
          <p:nvPr/>
        </p:nvSpPr>
        <p:spPr>
          <a:xfrm>
            <a:off x="8138821" y="7623676"/>
            <a:ext cx="9173159" cy="2149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72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600" b="1" i="0" u="none" strike="noStrike" kern="1200" cap="none" spc="72" normalizeH="0" baseline="0" noProof="0" dirty="0">
                <a:ln>
                  <a:noFill/>
                </a:ln>
                <a:solidFill>
                  <a:srgbClr val="4476B2"/>
                </a:solidFill>
                <a:effectLst/>
                <a:uLnTx/>
                <a:uFillTx/>
                <a:latin typeface="Calibri"/>
              </a:rPr>
              <a:t>OFER KLEIN, OPEX DIRECTOR:</a:t>
            </a:r>
            <a:endParaRPr lang="en-US" sz="3600" b="1" spc="72" dirty="0">
              <a:solidFill>
                <a:srgbClr val="4476B2"/>
              </a:solidFill>
              <a:latin typeface="Calibri"/>
            </a:endParaRPr>
          </a:p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72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r>
              <a:rPr kumimoji="0" lang="en-US" sz="2800" b="0" i="1" u="none" strike="noStrike" kern="1200" cap="none" spc="72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saw many troubleshooting solutions in the last years, </a:t>
            </a:r>
          </a:p>
          <a:p>
            <a:pPr marL="0" marR="0" lvl="0" indent="0" algn="l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spc="72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rPr>
              <a:t>  </a:t>
            </a:r>
            <a:r>
              <a:rPr kumimoji="0" lang="en-US" sz="2800" b="0" i="1" u="none" strike="noStrike" kern="1200" cap="none" spc="72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 Kiami’s solution is on another level!</a:t>
            </a:r>
            <a:r>
              <a:rPr kumimoji="0" lang="en-US" sz="2800" b="0" i="0" u="none" strike="noStrike" kern="1200" cap="none" spc="72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CC387CD-7B79-4718-80AD-EA7AC4DABAC3}"/>
              </a:ext>
            </a:extLst>
          </p:cNvPr>
          <p:cNvGrpSpPr/>
          <p:nvPr/>
        </p:nvGrpSpPr>
        <p:grpSpPr>
          <a:xfrm>
            <a:off x="-1" y="8420100"/>
            <a:ext cx="2819401" cy="829733"/>
            <a:chOff x="-1" y="8420100"/>
            <a:chExt cx="2819401" cy="82973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45F34CC-871E-4470-8E7F-EB65B6B31F7B}"/>
                </a:ext>
              </a:extLst>
            </p:cNvPr>
            <p:cNvGrpSpPr/>
            <p:nvPr/>
          </p:nvGrpSpPr>
          <p:grpSpPr>
            <a:xfrm>
              <a:off x="-1" y="8420100"/>
              <a:ext cx="2819401" cy="829733"/>
              <a:chOff x="-1" y="8420100"/>
              <a:chExt cx="2819401" cy="829733"/>
            </a:xfrm>
          </p:grpSpPr>
          <p:sp>
            <p:nvSpPr>
              <p:cNvPr id="19" name="Flowchart: Delay 18">
                <a:extLst>
                  <a:ext uri="{FF2B5EF4-FFF2-40B4-BE49-F238E27FC236}">
                    <a16:creationId xmlns:a16="http://schemas.microsoft.com/office/drawing/2014/main" id="{4226AFFC-B270-4B93-9891-C33E634C3701}"/>
                  </a:ext>
                </a:extLst>
              </p:cNvPr>
              <p:cNvSpPr/>
              <p:nvPr/>
            </p:nvSpPr>
            <p:spPr>
              <a:xfrm>
                <a:off x="2004677" y="8420100"/>
                <a:ext cx="814723" cy="829733"/>
              </a:xfrm>
              <a:prstGeom prst="flowChartDelay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DEF7D6B-C3A9-4FED-80F1-85BC71D66679}"/>
                  </a:ext>
                </a:extLst>
              </p:cNvPr>
              <p:cNvSpPr/>
              <p:nvPr/>
            </p:nvSpPr>
            <p:spPr>
              <a:xfrm>
                <a:off x="-1" y="8420100"/>
                <a:ext cx="2209801" cy="829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905EE6-32EB-4AF7-AD61-8153DDF690EF}"/>
                </a:ext>
              </a:extLst>
            </p:cNvPr>
            <p:cNvSpPr txBox="1"/>
            <p:nvPr/>
          </p:nvSpPr>
          <p:spPr>
            <a:xfrm>
              <a:off x="274551" y="8480392"/>
              <a:ext cx="20649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KIAMI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6D832E7-0355-43AD-949E-47E143682151}"/>
              </a:ext>
            </a:extLst>
          </p:cNvPr>
          <p:cNvSpPr txBox="1"/>
          <p:nvPr/>
        </p:nvSpPr>
        <p:spPr>
          <a:xfrm>
            <a:off x="609600" y="1358889"/>
            <a:ext cx="464820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sz="4400" b="1" i="0" u="none" strike="noStrike" cap="none" spc="384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oper Hewitt Heavy"/>
              </a:defRPr>
            </a:lvl1pPr>
          </a:lstStyle>
          <a:p>
            <a:pPr>
              <a:spcBef>
                <a:spcPts val="1200"/>
              </a:spcBef>
            </a:pPr>
            <a:r>
              <a:rPr lang="en-US" sz="4200" dirty="0">
                <a:solidFill>
                  <a:schemeClr val="bg1"/>
                </a:solidFill>
              </a:rPr>
              <a:t>Customers</a:t>
            </a:r>
          </a:p>
          <a:p>
            <a:pPr>
              <a:spcBef>
                <a:spcPts val="1200"/>
              </a:spcBef>
            </a:pPr>
            <a:r>
              <a:rPr lang="en-US" sz="4200" dirty="0">
                <a:solidFill>
                  <a:schemeClr val="bg1"/>
                </a:solidFill>
              </a:rPr>
              <a:t>Feedbacks</a:t>
            </a:r>
          </a:p>
        </p:txBody>
      </p:sp>
    </p:spTree>
    <p:extLst>
      <p:ext uri="{BB962C8B-B14F-4D97-AF65-F5344CB8AC3E}">
        <p14:creationId xmlns:p14="http://schemas.microsoft.com/office/powerpoint/2010/main" val="2852121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מציין מיקום של מספר שקופית 3">
            <a:extLst>
              <a:ext uri="{FF2B5EF4-FFF2-40B4-BE49-F238E27FC236}">
                <a16:creationId xmlns:a16="http://schemas.microsoft.com/office/drawing/2014/main" id="{63824280-7C99-43CA-8846-B334040E3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642" y="9662054"/>
            <a:ext cx="2743200" cy="365125"/>
          </a:xfrm>
        </p:spPr>
        <p:txBody>
          <a:bodyPr/>
          <a:lstStyle/>
          <a:p>
            <a:fld id="{454587D8-2DAC-43E7-A7AB-766E88AFE92D}" type="slidenum">
              <a:rPr lang="en-US" sz="1600" smtClean="0">
                <a:solidFill>
                  <a:schemeClr val="bg1"/>
                </a:solidFill>
              </a:rPr>
              <a:t>12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Flowchart: Manual Input 1">
            <a:extLst>
              <a:ext uri="{FF2B5EF4-FFF2-40B4-BE49-F238E27FC236}">
                <a16:creationId xmlns:a16="http://schemas.microsoft.com/office/drawing/2014/main" id="{F450F551-4880-40F2-A1AB-6DC59F03774A}"/>
              </a:ext>
            </a:extLst>
          </p:cNvPr>
          <p:cNvSpPr/>
          <p:nvPr/>
        </p:nvSpPr>
        <p:spPr>
          <a:xfrm rot="16200000" flipV="1">
            <a:off x="-2362200" y="2362200"/>
            <a:ext cx="10287000" cy="5562600"/>
          </a:xfrm>
          <a:prstGeom prst="flowChartManualInpu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מציין מיקום של מספר שקופית 3">
            <a:extLst>
              <a:ext uri="{FF2B5EF4-FFF2-40B4-BE49-F238E27FC236}">
                <a16:creationId xmlns:a16="http://schemas.microsoft.com/office/drawing/2014/main" id="{501A689A-9E8C-4D8F-9F79-413A7419B0F2}"/>
              </a:ext>
            </a:extLst>
          </p:cNvPr>
          <p:cNvSpPr txBox="1">
            <a:spLocks/>
          </p:cNvSpPr>
          <p:nvPr/>
        </p:nvSpPr>
        <p:spPr>
          <a:xfrm>
            <a:off x="1378322" y="9883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4587D8-2DAC-43E7-A7AB-766E88AFE92D}" type="slidenum">
              <a:rPr lang="en-US" sz="1600" smtClean="0">
                <a:solidFill>
                  <a:schemeClr val="bg1"/>
                </a:solidFill>
              </a:rPr>
              <a:pPr/>
              <a:t>12</a:t>
            </a:fld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CC387CD-7B79-4718-80AD-EA7AC4DABAC3}"/>
              </a:ext>
            </a:extLst>
          </p:cNvPr>
          <p:cNvGrpSpPr/>
          <p:nvPr/>
        </p:nvGrpSpPr>
        <p:grpSpPr>
          <a:xfrm>
            <a:off x="-1" y="8420100"/>
            <a:ext cx="2819401" cy="829733"/>
            <a:chOff x="-1" y="8420100"/>
            <a:chExt cx="2819401" cy="82973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45F34CC-871E-4470-8E7F-EB65B6B31F7B}"/>
                </a:ext>
              </a:extLst>
            </p:cNvPr>
            <p:cNvGrpSpPr/>
            <p:nvPr/>
          </p:nvGrpSpPr>
          <p:grpSpPr>
            <a:xfrm>
              <a:off x="-1" y="8420100"/>
              <a:ext cx="2819401" cy="829733"/>
              <a:chOff x="-1" y="8420100"/>
              <a:chExt cx="2819401" cy="829733"/>
            </a:xfrm>
          </p:grpSpPr>
          <p:sp>
            <p:nvSpPr>
              <p:cNvPr id="19" name="Flowchart: Delay 18">
                <a:extLst>
                  <a:ext uri="{FF2B5EF4-FFF2-40B4-BE49-F238E27FC236}">
                    <a16:creationId xmlns:a16="http://schemas.microsoft.com/office/drawing/2014/main" id="{4226AFFC-B270-4B93-9891-C33E634C3701}"/>
                  </a:ext>
                </a:extLst>
              </p:cNvPr>
              <p:cNvSpPr/>
              <p:nvPr/>
            </p:nvSpPr>
            <p:spPr>
              <a:xfrm>
                <a:off x="2004677" y="8420100"/>
                <a:ext cx="814723" cy="829733"/>
              </a:xfrm>
              <a:prstGeom prst="flowChartDelay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DEF7D6B-C3A9-4FED-80F1-85BC71D66679}"/>
                  </a:ext>
                </a:extLst>
              </p:cNvPr>
              <p:cNvSpPr/>
              <p:nvPr/>
            </p:nvSpPr>
            <p:spPr>
              <a:xfrm>
                <a:off x="-1" y="8420100"/>
                <a:ext cx="2209801" cy="829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905EE6-32EB-4AF7-AD61-8153DDF690EF}"/>
                </a:ext>
              </a:extLst>
            </p:cNvPr>
            <p:cNvSpPr txBox="1"/>
            <p:nvPr/>
          </p:nvSpPr>
          <p:spPr>
            <a:xfrm>
              <a:off x="274551" y="8480392"/>
              <a:ext cx="20649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KIAMI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6D832E7-0355-43AD-949E-47E143682151}"/>
              </a:ext>
            </a:extLst>
          </p:cNvPr>
          <p:cNvSpPr txBox="1"/>
          <p:nvPr/>
        </p:nvSpPr>
        <p:spPr>
          <a:xfrm>
            <a:off x="609600" y="1358889"/>
            <a:ext cx="46482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sz="4400" b="1" i="0" u="none" strike="noStrike" cap="none" spc="384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oper Hewitt Heavy"/>
              </a:defRPr>
            </a:lvl1pPr>
          </a:lstStyle>
          <a:p>
            <a:pPr>
              <a:spcBef>
                <a:spcPts val="1200"/>
              </a:spcBef>
            </a:pPr>
            <a:r>
              <a:rPr lang="en-US" sz="4200" dirty="0">
                <a:solidFill>
                  <a:schemeClr val="bg1"/>
                </a:solidFill>
              </a:rPr>
              <a:t>Let’s Start!</a:t>
            </a:r>
          </a:p>
        </p:txBody>
      </p: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6E7FB92C-7823-434E-9351-7F1AADA7F8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7345770"/>
              </p:ext>
            </p:extLst>
          </p:nvPr>
        </p:nvGraphicFramePr>
        <p:xfrm>
          <a:off x="6754592" y="1257300"/>
          <a:ext cx="10541474" cy="3681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" name="מלבן 1">
            <a:extLst>
              <a:ext uri="{FF2B5EF4-FFF2-40B4-BE49-F238E27FC236}">
                <a16:creationId xmlns:a16="http://schemas.microsoft.com/office/drawing/2014/main" id="{BE573412-50C2-4A8F-AE06-2DD6D4693315}"/>
              </a:ext>
            </a:extLst>
          </p:cNvPr>
          <p:cNvSpPr/>
          <p:nvPr/>
        </p:nvSpPr>
        <p:spPr>
          <a:xfrm>
            <a:off x="7162800" y="8815382"/>
            <a:ext cx="55626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Cooper Hewitt"/>
              </a:rPr>
              <a:t>www.kiami-solutions.com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מלבן 2">
            <a:extLst>
              <a:ext uri="{FF2B5EF4-FFF2-40B4-BE49-F238E27FC236}">
                <a16:creationId xmlns:a16="http://schemas.microsoft.com/office/drawing/2014/main" id="{8B1A9264-0E8F-407F-A303-6A8405A0DA51}"/>
              </a:ext>
            </a:extLst>
          </p:cNvPr>
          <p:cNvSpPr/>
          <p:nvPr/>
        </p:nvSpPr>
        <p:spPr>
          <a:xfrm>
            <a:off x="7162800" y="6484945"/>
            <a:ext cx="7356694" cy="1958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ARIE MAOR, CEO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Mail: ARIE.MAOR@KIAMI-SOLUTIONS.COM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Cell: +972-54-8885706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09E6E4-28DB-4F3A-A6AB-A151C0174756}"/>
              </a:ext>
            </a:extLst>
          </p:cNvPr>
          <p:cNvSpPr txBox="1"/>
          <p:nvPr/>
        </p:nvSpPr>
        <p:spPr>
          <a:xfrm>
            <a:off x="7162800" y="5219700"/>
            <a:ext cx="8180608" cy="1075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JOIN US TODAY!</a:t>
            </a:r>
          </a:p>
        </p:txBody>
      </p:sp>
    </p:spTree>
    <p:extLst>
      <p:ext uri="{BB962C8B-B14F-4D97-AF65-F5344CB8AC3E}">
        <p14:creationId xmlns:p14="http://schemas.microsoft.com/office/powerpoint/2010/main" val="2524369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5C52F31-B16D-471D-B29E-D58F3F5AC98A}"/>
              </a:ext>
            </a:extLst>
          </p:cNvPr>
          <p:cNvSpPr txBox="1"/>
          <p:nvPr/>
        </p:nvSpPr>
        <p:spPr>
          <a:xfrm>
            <a:off x="1676400" y="743744"/>
            <a:ext cx="12725400" cy="6275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About Kiami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Flowchart: Manual Input 1">
            <a:extLst>
              <a:ext uri="{FF2B5EF4-FFF2-40B4-BE49-F238E27FC236}">
                <a16:creationId xmlns:a16="http://schemas.microsoft.com/office/drawing/2014/main" id="{F450F551-4880-40F2-A1AB-6DC59F03774A}"/>
              </a:ext>
            </a:extLst>
          </p:cNvPr>
          <p:cNvSpPr/>
          <p:nvPr/>
        </p:nvSpPr>
        <p:spPr>
          <a:xfrm rot="16200000" flipV="1">
            <a:off x="-2362200" y="2362200"/>
            <a:ext cx="10287000" cy="5562600"/>
          </a:xfrm>
          <a:prstGeom prst="flowChartManualInpu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מלבן 1">
            <a:extLst>
              <a:ext uri="{FF2B5EF4-FFF2-40B4-BE49-F238E27FC236}">
                <a16:creationId xmlns:a16="http://schemas.microsoft.com/office/drawing/2014/main" id="{34EA9875-C24F-4518-B250-993BBDE459CD}"/>
              </a:ext>
            </a:extLst>
          </p:cNvPr>
          <p:cNvSpPr/>
          <p:nvPr/>
        </p:nvSpPr>
        <p:spPr>
          <a:xfrm>
            <a:off x="7480414" y="9591999"/>
            <a:ext cx="55626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Cooper Hewitt"/>
              </a:rPr>
              <a:t>www.kiami-solutions.com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18DB0F-1C08-4DA1-9868-AE42D17E1A2D}"/>
              </a:ext>
            </a:extLst>
          </p:cNvPr>
          <p:cNvSpPr txBox="1"/>
          <p:nvPr/>
        </p:nvSpPr>
        <p:spPr>
          <a:xfrm>
            <a:off x="7480414" y="5753100"/>
            <a:ext cx="79881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0" b="1" i="0" u="none" strike="noStrike" kern="1200" cap="none" spc="384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oper Hewitt Heavy"/>
              </a:rPr>
              <a:t>THANK YOU</a:t>
            </a:r>
            <a:endParaRPr lang="en-US" sz="8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מלבן 2">
            <a:extLst>
              <a:ext uri="{FF2B5EF4-FFF2-40B4-BE49-F238E27FC236}">
                <a16:creationId xmlns:a16="http://schemas.microsoft.com/office/drawing/2014/main" id="{C19D1165-7F5A-44FA-974A-EB3FA85D59DE}"/>
              </a:ext>
            </a:extLst>
          </p:cNvPr>
          <p:cNvSpPr/>
          <p:nvPr/>
        </p:nvSpPr>
        <p:spPr>
          <a:xfrm>
            <a:off x="7480414" y="7261562"/>
            <a:ext cx="6328527" cy="1691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ARIE MAOR, CEO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Mail: ARIE.MAOR@KIAMI-SOLUTIONS.COM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Cell: +972-54-8885706 </a:t>
            </a:r>
          </a:p>
        </p:txBody>
      </p:sp>
      <p:pic>
        <p:nvPicPr>
          <p:cNvPr id="19" name="Picture 2" descr="Quotes about Defining a problem (32 quotes)">
            <a:extLst>
              <a:ext uri="{FF2B5EF4-FFF2-40B4-BE49-F238E27FC236}">
                <a16:creationId xmlns:a16="http://schemas.microsoft.com/office/drawing/2014/main" id="{B5A82800-CF5E-42CE-88DA-0DA04AB0D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415" y="723900"/>
            <a:ext cx="10222676" cy="438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ציין מיקום של מספר שקופית 3">
            <a:extLst>
              <a:ext uri="{FF2B5EF4-FFF2-40B4-BE49-F238E27FC236}">
                <a16:creationId xmlns:a16="http://schemas.microsoft.com/office/drawing/2014/main" id="{1BD5BBCD-C529-4D38-A0F5-515567BE9DD9}"/>
              </a:ext>
            </a:extLst>
          </p:cNvPr>
          <p:cNvSpPr txBox="1">
            <a:spLocks/>
          </p:cNvSpPr>
          <p:nvPr/>
        </p:nvSpPr>
        <p:spPr>
          <a:xfrm>
            <a:off x="1378322" y="9883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4587D8-2DAC-43E7-A7AB-766E88AFE92D}" type="slidenum">
              <a:rPr lang="en-US" sz="1600" smtClean="0">
                <a:solidFill>
                  <a:schemeClr val="bg1"/>
                </a:solidFill>
              </a:rPr>
              <a:pPr/>
              <a:t>13</a:t>
            </a:fld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E9A2AF-FC94-41DF-892B-7C151E96C93B}"/>
              </a:ext>
            </a:extLst>
          </p:cNvPr>
          <p:cNvGrpSpPr/>
          <p:nvPr/>
        </p:nvGrpSpPr>
        <p:grpSpPr>
          <a:xfrm>
            <a:off x="-1" y="8420100"/>
            <a:ext cx="2819401" cy="829733"/>
            <a:chOff x="-1" y="8420100"/>
            <a:chExt cx="2819401" cy="82973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3C5328A-5E90-4BA5-B4B1-27767CBFD697}"/>
                </a:ext>
              </a:extLst>
            </p:cNvPr>
            <p:cNvGrpSpPr/>
            <p:nvPr/>
          </p:nvGrpSpPr>
          <p:grpSpPr>
            <a:xfrm>
              <a:off x="-1" y="8420100"/>
              <a:ext cx="2819401" cy="829733"/>
              <a:chOff x="-1" y="8420100"/>
              <a:chExt cx="2819401" cy="829733"/>
            </a:xfrm>
          </p:grpSpPr>
          <p:sp>
            <p:nvSpPr>
              <p:cNvPr id="16" name="Flowchart: Delay 15">
                <a:extLst>
                  <a:ext uri="{FF2B5EF4-FFF2-40B4-BE49-F238E27FC236}">
                    <a16:creationId xmlns:a16="http://schemas.microsoft.com/office/drawing/2014/main" id="{C313E508-CB83-4B2E-818D-479119987676}"/>
                  </a:ext>
                </a:extLst>
              </p:cNvPr>
              <p:cNvSpPr/>
              <p:nvPr/>
            </p:nvSpPr>
            <p:spPr>
              <a:xfrm>
                <a:off x="2004677" y="8420100"/>
                <a:ext cx="814723" cy="829733"/>
              </a:xfrm>
              <a:prstGeom prst="flowChartDelay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8B41DD7-C1A9-4E2E-A4A9-5A1A221D8ED1}"/>
                  </a:ext>
                </a:extLst>
              </p:cNvPr>
              <p:cNvSpPr/>
              <p:nvPr/>
            </p:nvSpPr>
            <p:spPr>
              <a:xfrm>
                <a:off x="-1" y="8420100"/>
                <a:ext cx="2209801" cy="829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D9AA326-05A2-45FF-BE7E-704755B306D9}"/>
                </a:ext>
              </a:extLst>
            </p:cNvPr>
            <p:cNvSpPr txBox="1"/>
            <p:nvPr/>
          </p:nvSpPr>
          <p:spPr>
            <a:xfrm>
              <a:off x="274551" y="8480392"/>
              <a:ext cx="20649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KIAMI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6044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מציין מיקום של מספר שקופית 3">
            <a:extLst>
              <a:ext uri="{FF2B5EF4-FFF2-40B4-BE49-F238E27FC236}">
                <a16:creationId xmlns:a16="http://schemas.microsoft.com/office/drawing/2014/main" id="{63824280-7C99-43CA-8846-B334040E3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642" y="9662054"/>
            <a:ext cx="2743200" cy="365125"/>
          </a:xfrm>
        </p:spPr>
        <p:txBody>
          <a:bodyPr/>
          <a:lstStyle/>
          <a:p>
            <a:fld id="{454587D8-2DAC-43E7-A7AB-766E88AFE92D}" type="slidenum">
              <a:rPr lang="en-US" sz="1600" smtClean="0">
                <a:solidFill>
                  <a:schemeClr val="bg1"/>
                </a:solidFill>
              </a:rPr>
              <a:t>2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Flowchart: Manual Input 1">
            <a:extLst>
              <a:ext uri="{FF2B5EF4-FFF2-40B4-BE49-F238E27FC236}">
                <a16:creationId xmlns:a16="http://schemas.microsoft.com/office/drawing/2014/main" id="{F450F551-4880-40F2-A1AB-6DC59F03774A}"/>
              </a:ext>
            </a:extLst>
          </p:cNvPr>
          <p:cNvSpPr/>
          <p:nvPr/>
        </p:nvSpPr>
        <p:spPr>
          <a:xfrm rot="16200000" flipV="1">
            <a:off x="-2362200" y="2362200"/>
            <a:ext cx="10287000" cy="5562600"/>
          </a:xfrm>
          <a:prstGeom prst="flowChartManualInpu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מציין מיקום של מספר שקופית 3">
            <a:extLst>
              <a:ext uri="{FF2B5EF4-FFF2-40B4-BE49-F238E27FC236}">
                <a16:creationId xmlns:a16="http://schemas.microsoft.com/office/drawing/2014/main" id="{501A689A-9E8C-4D8F-9F79-413A7419B0F2}"/>
              </a:ext>
            </a:extLst>
          </p:cNvPr>
          <p:cNvSpPr txBox="1">
            <a:spLocks/>
          </p:cNvSpPr>
          <p:nvPr/>
        </p:nvSpPr>
        <p:spPr>
          <a:xfrm>
            <a:off x="1378322" y="9883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4587D8-2DAC-43E7-A7AB-766E88AFE92D}" type="slidenum">
              <a:rPr lang="en-US" sz="1600" smtClean="0">
                <a:solidFill>
                  <a:schemeClr val="bg1"/>
                </a:solidFill>
              </a:rPr>
              <a:pPr/>
              <a:t>2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C3133B-B28C-4E69-A563-D5606DCA0F7E}"/>
              </a:ext>
            </a:extLst>
          </p:cNvPr>
          <p:cNvSpPr txBox="1"/>
          <p:nvPr/>
        </p:nvSpPr>
        <p:spPr>
          <a:xfrm>
            <a:off x="609600" y="1358889"/>
            <a:ext cx="46840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sz="4400" b="1" i="0" u="none" strike="noStrike" cap="none" spc="384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oper Hewitt Heavy"/>
              </a:defRPr>
            </a:lvl1pPr>
          </a:lstStyle>
          <a:p>
            <a:r>
              <a:rPr lang="en-US" sz="4200" dirty="0">
                <a:solidFill>
                  <a:schemeClr val="bg1"/>
                </a:solidFill>
              </a:rPr>
              <a:t>About Kiami</a:t>
            </a:r>
          </a:p>
        </p:txBody>
      </p:sp>
      <p:pic>
        <p:nvPicPr>
          <p:cNvPr id="7" name="Picture 6" descr="A picture containing graphics, drawing&#10;&#10;Description automatically generated">
            <a:extLst>
              <a:ext uri="{FF2B5EF4-FFF2-40B4-BE49-F238E27FC236}">
                <a16:creationId xmlns:a16="http://schemas.microsoft.com/office/drawing/2014/main" id="{74DC3B33-3F16-46E9-9FE0-05EF533B1F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7399486"/>
            <a:ext cx="2150971" cy="1194983"/>
          </a:xfrm>
          <a:prstGeom prst="rect">
            <a:avLst/>
          </a:prstGeom>
        </p:spPr>
      </p:pic>
      <p:pic>
        <p:nvPicPr>
          <p:cNvPr id="8" name="תמונה 45">
            <a:extLst>
              <a:ext uri="{FF2B5EF4-FFF2-40B4-BE49-F238E27FC236}">
                <a16:creationId xmlns:a16="http://schemas.microsoft.com/office/drawing/2014/main" id="{1F145A65-575F-4863-AE2A-A8D337D57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7399076"/>
            <a:ext cx="1178381" cy="11953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6" descr="Partners and Brands - J&amp;T">
            <a:extLst>
              <a:ext uri="{FF2B5EF4-FFF2-40B4-BE49-F238E27FC236}">
                <a16:creationId xmlns:a16="http://schemas.microsoft.com/office/drawing/2014/main" id="{B2E5F4B9-6F23-4D42-9F11-EE1A7D3DD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7200899"/>
            <a:ext cx="2309080" cy="162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28CFD4-A9CA-40F6-95A2-3AEBC452C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9110" y="7505700"/>
            <a:ext cx="2147290" cy="92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EF62744-2261-48BD-BAB4-B1AC4010F46B}"/>
              </a:ext>
            </a:extLst>
          </p:cNvPr>
          <p:cNvGrpSpPr/>
          <p:nvPr/>
        </p:nvGrpSpPr>
        <p:grpSpPr>
          <a:xfrm>
            <a:off x="-1" y="8420100"/>
            <a:ext cx="2819401" cy="829733"/>
            <a:chOff x="-1" y="8420100"/>
            <a:chExt cx="2819401" cy="82973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EBB64D0-4AE8-42C8-B96A-EB2FBB494DF0}"/>
                </a:ext>
              </a:extLst>
            </p:cNvPr>
            <p:cNvGrpSpPr/>
            <p:nvPr/>
          </p:nvGrpSpPr>
          <p:grpSpPr>
            <a:xfrm>
              <a:off x="-1" y="8420100"/>
              <a:ext cx="2819401" cy="829733"/>
              <a:chOff x="-1" y="8420100"/>
              <a:chExt cx="2819401" cy="829733"/>
            </a:xfrm>
          </p:grpSpPr>
          <p:sp>
            <p:nvSpPr>
              <p:cNvPr id="20" name="Flowchart: Delay 19">
                <a:extLst>
                  <a:ext uri="{FF2B5EF4-FFF2-40B4-BE49-F238E27FC236}">
                    <a16:creationId xmlns:a16="http://schemas.microsoft.com/office/drawing/2014/main" id="{7E2B7E84-C3F2-4604-8556-4C16CA5F4E55}"/>
                  </a:ext>
                </a:extLst>
              </p:cNvPr>
              <p:cNvSpPr/>
              <p:nvPr/>
            </p:nvSpPr>
            <p:spPr>
              <a:xfrm>
                <a:off x="2004677" y="8420100"/>
                <a:ext cx="814723" cy="829733"/>
              </a:xfrm>
              <a:prstGeom prst="flowChartDelay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7092C1E-78EA-4ABA-8F5E-ECB1C2E1E274}"/>
                  </a:ext>
                </a:extLst>
              </p:cNvPr>
              <p:cNvSpPr/>
              <p:nvPr/>
            </p:nvSpPr>
            <p:spPr>
              <a:xfrm>
                <a:off x="-1" y="8420100"/>
                <a:ext cx="2209801" cy="829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9B2DA6-0812-4CDB-B3FC-A9D98601C82F}"/>
                </a:ext>
              </a:extLst>
            </p:cNvPr>
            <p:cNvSpPr txBox="1"/>
            <p:nvPr/>
          </p:nvSpPr>
          <p:spPr>
            <a:xfrm>
              <a:off x="274551" y="8480392"/>
              <a:ext cx="20649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KIAMI</a:t>
              </a:r>
            </a:p>
          </p:txBody>
        </p:sp>
      </p:grp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23C0E18-4E2E-4DA9-A302-21020AC238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2" y="9258300"/>
            <a:ext cx="3200398" cy="762000"/>
          </a:xfrm>
          <a:prstGeom prst="rect">
            <a:avLst/>
          </a:prstGeom>
        </p:spPr>
      </p:pic>
      <p:sp>
        <p:nvSpPr>
          <p:cNvPr id="73" name="מלבן 1">
            <a:extLst>
              <a:ext uri="{FF2B5EF4-FFF2-40B4-BE49-F238E27FC236}">
                <a16:creationId xmlns:a16="http://schemas.microsoft.com/office/drawing/2014/main" id="{FCF5A0DF-05F5-4FDF-B935-08AFAE46AA6B}"/>
              </a:ext>
            </a:extLst>
          </p:cNvPr>
          <p:cNvSpPr/>
          <p:nvPr/>
        </p:nvSpPr>
        <p:spPr>
          <a:xfrm>
            <a:off x="5954006" y="9565514"/>
            <a:ext cx="4457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Cooper Hewitt"/>
              </a:rPr>
              <a:t>www.kiami-solutions.com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תמונה 4" descr="תמונה שמכילה צילום מסך&#10;&#10;התיאור נוצר באופן אוטומטי">
            <a:extLst>
              <a:ext uri="{FF2B5EF4-FFF2-40B4-BE49-F238E27FC236}">
                <a16:creationId xmlns:a16="http://schemas.microsoft.com/office/drawing/2014/main" id="{A258448B-6E60-47AC-A6E0-3FF3EBD835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14" y="3848100"/>
            <a:ext cx="3784831" cy="196249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4" name="תמונה 17">
            <a:extLst>
              <a:ext uri="{FF2B5EF4-FFF2-40B4-BE49-F238E27FC236}">
                <a16:creationId xmlns:a16="http://schemas.microsoft.com/office/drawing/2014/main" id="{9AFE365B-391E-4E3B-9E7B-294713CF98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1200" y="3848101"/>
            <a:ext cx="3997781" cy="196249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תמונה 6">
            <a:extLst>
              <a:ext uri="{FF2B5EF4-FFF2-40B4-BE49-F238E27FC236}">
                <a16:creationId xmlns:a16="http://schemas.microsoft.com/office/drawing/2014/main" id="{3352A50B-0508-46FA-B997-37E9AE7AAD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44600" y="3848100"/>
            <a:ext cx="3838334" cy="196249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38A1FB-6373-4367-A704-2A2BEE701200}"/>
              </a:ext>
            </a:extLst>
          </p:cNvPr>
          <p:cNvSpPr txBox="1"/>
          <p:nvPr/>
        </p:nvSpPr>
        <p:spPr>
          <a:xfrm>
            <a:off x="13868400" y="5917273"/>
            <a:ext cx="419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Maintenance 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Management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778119-3696-493D-81AE-579A6FB0A989}"/>
              </a:ext>
            </a:extLst>
          </p:cNvPr>
          <p:cNvSpPr txBox="1"/>
          <p:nvPr/>
        </p:nvSpPr>
        <p:spPr>
          <a:xfrm>
            <a:off x="9525000" y="5927031"/>
            <a:ext cx="419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Incidents Management 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+ Analytics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93E204-10A9-4824-8E8E-16602D6A179B}"/>
              </a:ext>
            </a:extLst>
          </p:cNvPr>
          <p:cNvSpPr txBox="1"/>
          <p:nvPr/>
        </p:nvSpPr>
        <p:spPr>
          <a:xfrm>
            <a:off x="5257800" y="5913074"/>
            <a:ext cx="419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Smart Troubleshooting +</a:t>
            </a:r>
          </a:p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Knowledge Management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0B0CC3A-F93A-403A-A79D-B8443A8E3AA0}"/>
              </a:ext>
            </a:extLst>
          </p:cNvPr>
          <p:cNvSpPr/>
          <p:nvPr/>
        </p:nvSpPr>
        <p:spPr>
          <a:xfrm>
            <a:off x="5655296" y="7294401"/>
            <a:ext cx="12127637" cy="136748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045FAE-8155-453D-9306-6C0A4C56F8F0}"/>
              </a:ext>
            </a:extLst>
          </p:cNvPr>
          <p:cNvGrpSpPr/>
          <p:nvPr/>
        </p:nvGrpSpPr>
        <p:grpSpPr>
          <a:xfrm>
            <a:off x="11811000" y="1259301"/>
            <a:ext cx="5141227" cy="1750599"/>
            <a:chOff x="12268200" y="1254886"/>
            <a:chExt cx="5067301" cy="1897543"/>
          </a:xfrm>
        </p:grpSpPr>
        <p:sp>
          <p:nvSpPr>
            <p:cNvPr id="6" name="Flowchart: Delay 5">
              <a:extLst>
                <a:ext uri="{FF2B5EF4-FFF2-40B4-BE49-F238E27FC236}">
                  <a16:creationId xmlns:a16="http://schemas.microsoft.com/office/drawing/2014/main" id="{0AF3B936-B908-478E-8CD4-74ABE9BF1228}"/>
                </a:ext>
              </a:extLst>
            </p:cNvPr>
            <p:cNvSpPr/>
            <p:nvPr/>
          </p:nvSpPr>
          <p:spPr>
            <a:xfrm>
              <a:off x="15430501" y="1254886"/>
              <a:ext cx="1905000" cy="1897542"/>
            </a:xfrm>
            <a:prstGeom prst="flowChartDelay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F4C2ED-2F25-443D-B252-29E0222398CF}"/>
                </a:ext>
              </a:extLst>
            </p:cNvPr>
            <p:cNvSpPr/>
            <p:nvPr/>
          </p:nvSpPr>
          <p:spPr>
            <a:xfrm>
              <a:off x="12268200" y="1254887"/>
              <a:ext cx="3657600" cy="18975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FA3592D-C2E5-4BE3-98F6-09C33F6882FD}"/>
              </a:ext>
            </a:extLst>
          </p:cNvPr>
          <p:cNvGrpSpPr/>
          <p:nvPr/>
        </p:nvGrpSpPr>
        <p:grpSpPr>
          <a:xfrm flipH="1">
            <a:off x="6705604" y="1259301"/>
            <a:ext cx="5029196" cy="1750599"/>
            <a:chOff x="12268200" y="1254886"/>
            <a:chExt cx="5067301" cy="1897543"/>
          </a:xfrm>
        </p:grpSpPr>
        <p:sp>
          <p:nvSpPr>
            <p:cNvPr id="44" name="Flowchart: Delay 43">
              <a:extLst>
                <a:ext uri="{FF2B5EF4-FFF2-40B4-BE49-F238E27FC236}">
                  <a16:creationId xmlns:a16="http://schemas.microsoft.com/office/drawing/2014/main" id="{9A1FF32B-AE1D-4804-BDD4-168576E07CE0}"/>
                </a:ext>
              </a:extLst>
            </p:cNvPr>
            <p:cNvSpPr/>
            <p:nvPr/>
          </p:nvSpPr>
          <p:spPr>
            <a:xfrm>
              <a:off x="15430501" y="1254886"/>
              <a:ext cx="1905000" cy="1897542"/>
            </a:xfrm>
            <a:prstGeom prst="flowChartDelay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0A2FF07-D452-4DEB-8B16-F9B811DF7348}"/>
                </a:ext>
              </a:extLst>
            </p:cNvPr>
            <p:cNvSpPr/>
            <p:nvPr/>
          </p:nvSpPr>
          <p:spPr>
            <a:xfrm>
              <a:off x="12268200" y="1254887"/>
              <a:ext cx="3657600" cy="18975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F0F4083-5A5A-4B99-9B88-4CF2B9E249D7}"/>
              </a:ext>
            </a:extLst>
          </p:cNvPr>
          <p:cNvSpPr txBox="1"/>
          <p:nvPr/>
        </p:nvSpPr>
        <p:spPr>
          <a:xfrm>
            <a:off x="6517373" y="1409700"/>
            <a:ext cx="5827027" cy="1316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Manufacturing Experience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Lean, Six-Sigma, SPC, DOE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C66ED1-32EA-46DA-991A-04119EB522DE}"/>
              </a:ext>
            </a:extLst>
          </p:cNvPr>
          <p:cNvSpPr txBox="1"/>
          <p:nvPr/>
        </p:nvSpPr>
        <p:spPr>
          <a:xfrm>
            <a:off x="11125200" y="1414961"/>
            <a:ext cx="5827027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Innovated Expert Systems</a:t>
            </a:r>
          </a:p>
          <a:p>
            <a:pPr algn="ctr">
              <a:lnSpc>
                <a:spcPct val="150000"/>
              </a:lnSpc>
            </a:pPr>
            <a:r>
              <a:rPr lang="en-US" sz="2800" kern="1200" dirty="0">
                <a:solidFill>
                  <a:schemeClr val="bg1"/>
                </a:solidFill>
              </a:rPr>
              <a:t>Patent </a:t>
            </a:r>
            <a:r>
              <a:rPr lang="en-US" sz="2800" i="0" kern="1200" dirty="0">
                <a:solidFill>
                  <a:schemeClr val="bg1"/>
                </a:solidFill>
              </a:rPr>
              <a:t>WO2005013016A3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9481346-B014-44A4-B536-BC61D49881B6}"/>
              </a:ext>
            </a:extLst>
          </p:cNvPr>
          <p:cNvSpPr/>
          <p:nvPr/>
        </p:nvSpPr>
        <p:spPr>
          <a:xfrm>
            <a:off x="16216116" y="1259300"/>
            <a:ext cx="1690884" cy="1750598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4052E0E-9D57-493B-896C-96654706C5B7}"/>
              </a:ext>
            </a:extLst>
          </p:cNvPr>
          <p:cNvSpPr/>
          <p:nvPr/>
        </p:nvSpPr>
        <p:spPr>
          <a:xfrm>
            <a:off x="5471914" y="1259300"/>
            <a:ext cx="1690884" cy="1685168"/>
          </a:xfrm>
          <a:prstGeom prst="ellipse">
            <a:avLst/>
          </a:prstGeom>
          <a:blipFill dpi="0" rotWithShape="1">
            <a:blip r:embed="rId11"/>
            <a:srcRect/>
            <a:stretch>
              <a:fillRect/>
            </a:stretch>
          </a:blip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53835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ustrated man - childhood trauma - LifeCare Counseling Glen Ellyn &amp; Chicago">
            <a:extLst>
              <a:ext uri="{FF2B5EF4-FFF2-40B4-BE49-F238E27FC236}">
                <a16:creationId xmlns:a16="http://schemas.microsoft.com/office/drawing/2014/main" id="{8A4AAF27-2900-4812-9841-938E2C125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88045"/>
            <a:ext cx="8463412" cy="563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Manual Input 1">
            <a:extLst>
              <a:ext uri="{FF2B5EF4-FFF2-40B4-BE49-F238E27FC236}">
                <a16:creationId xmlns:a16="http://schemas.microsoft.com/office/drawing/2014/main" id="{F450F551-4880-40F2-A1AB-6DC59F03774A}"/>
              </a:ext>
            </a:extLst>
          </p:cNvPr>
          <p:cNvSpPr/>
          <p:nvPr/>
        </p:nvSpPr>
        <p:spPr>
          <a:xfrm rot="16200000" flipV="1">
            <a:off x="-2362200" y="2362200"/>
            <a:ext cx="10287000" cy="5562600"/>
          </a:xfrm>
          <a:prstGeom prst="flowChartManualInpu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47CBFED-94D0-4B09-BE90-988B1529FC91}"/>
              </a:ext>
            </a:extLst>
          </p:cNvPr>
          <p:cNvSpPr txBox="1">
            <a:spLocks/>
          </p:cNvSpPr>
          <p:nvPr/>
        </p:nvSpPr>
        <p:spPr>
          <a:xfrm>
            <a:off x="1378322" y="9883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4587D8-2DAC-43E7-A7AB-766E88AFE92D}" type="slidenum">
              <a:rPr lang="en-US" sz="1600" smtClean="0">
                <a:solidFill>
                  <a:schemeClr val="bg1"/>
                </a:solidFill>
              </a:rPr>
              <a:pPr/>
              <a:t>3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CADF48-1364-4E3A-B8C6-BBCC0A9BFE75}"/>
              </a:ext>
            </a:extLst>
          </p:cNvPr>
          <p:cNvSpPr txBox="1"/>
          <p:nvPr/>
        </p:nvSpPr>
        <p:spPr>
          <a:xfrm>
            <a:off x="609600" y="1358889"/>
            <a:ext cx="46482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sz="4400" b="1" i="0" u="none" strike="noStrike" cap="none" spc="384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oper Hewitt Heavy"/>
              </a:defRPr>
            </a:lvl1pPr>
          </a:lstStyle>
          <a:p>
            <a:pPr>
              <a:spcBef>
                <a:spcPts val="1200"/>
              </a:spcBef>
            </a:pPr>
            <a:r>
              <a:rPr lang="en-US" sz="4200" dirty="0">
                <a:solidFill>
                  <a:schemeClr val="bg1"/>
                </a:solidFill>
              </a:rPr>
              <a:t>Manufacturing</a:t>
            </a:r>
          </a:p>
          <a:p>
            <a:pPr>
              <a:spcBef>
                <a:spcPts val="1200"/>
              </a:spcBef>
            </a:pPr>
            <a:r>
              <a:rPr lang="en-US" sz="4200" dirty="0">
                <a:solidFill>
                  <a:schemeClr val="bg1"/>
                </a:solidFill>
              </a:rPr>
              <a:t>failures can</a:t>
            </a:r>
          </a:p>
          <a:p>
            <a:pPr>
              <a:spcBef>
                <a:spcPts val="1200"/>
              </a:spcBef>
            </a:pPr>
            <a:r>
              <a:rPr lang="en-US" sz="4200" dirty="0">
                <a:solidFill>
                  <a:schemeClr val="bg1"/>
                </a:solidFill>
              </a:rPr>
              <a:t>kill your</a:t>
            </a:r>
          </a:p>
          <a:p>
            <a:pPr>
              <a:spcBef>
                <a:spcPts val="1200"/>
              </a:spcBef>
            </a:pPr>
            <a:r>
              <a:rPr lang="en-US" sz="4200" dirty="0">
                <a:solidFill>
                  <a:schemeClr val="bg1"/>
                </a:solidFill>
              </a:rPr>
              <a:t>bottom-line!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0E9BE-47F5-4450-83D6-B458AF566ECB}"/>
              </a:ext>
            </a:extLst>
          </p:cNvPr>
          <p:cNvSpPr txBox="1"/>
          <p:nvPr/>
        </p:nvSpPr>
        <p:spPr>
          <a:xfrm>
            <a:off x="6477000" y="1285098"/>
            <a:ext cx="10541474" cy="4605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4513" indent="-5445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Downtimes</a:t>
            </a:r>
          </a:p>
          <a:p>
            <a:pPr marL="544513" indent="-5445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Materials waste</a:t>
            </a:r>
          </a:p>
          <a:p>
            <a:pPr marL="544513" indent="-5445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Poor quality</a:t>
            </a:r>
          </a:p>
          <a:p>
            <a:pPr marL="544513" indent="-5445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Spare parts costs</a:t>
            </a:r>
          </a:p>
          <a:p>
            <a:pPr marL="544513" indent="-5445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Manpower</a:t>
            </a:r>
          </a:p>
        </p:txBody>
      </p:sp>
      <p:pic>
        <p:nvPicPr>
          <p:cNvPr id="1028" name="Picture 4" descr="Machine PNG Clipart | PNG Mart">
            <a:extLst>
              <a:ext uri="{FF2B5EF4-FFF2-40B4-BE49-F238E27FC236}">
                <a16:creationId xmlns:a16="http://schemas.microsoft.com/office/drawing/2014/main" id="{002701B0-017A-4583-A59B-923986E08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571" y="2946482"/>
            <a:ext cx="5003411" cy="332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32B4AED-EBCC-4AFD-A393-18DB47FE259E}"/>
              </a:ext>
            </a:extLst>
          </p:cNvPr>
          <p:cNvGrpSpPr/>
          <p:nvPr/>
        </p:nvGrpSpPr>
        <p:grpSpPr>
          <a:xfrm>
            <a:off x="-1" y="8420100"/>
            <a:ext cx="2819401" cy="829733"/>
            <a:chOff x="-1" y="8420100"/>
            <a:chExt cx="2819401" cy="8297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023261B-A6F7-4092-ADF2-E7DC3EB65F8E}"/>
                </a:ext>
              </a:extLst>
            </p:cNvPr>
            <p:cNvGrpSpPr/>
            <p:nvPr/>
          </p:nvGrpSpPr>
          <p:grpSpPr>
            <a:xfrm>
              <a:off x="-1" y="8420100"/>
              <a:ext cx="2819401" cy="829733"/>
              <a:chOff x="-1" y="8420100"/>
              <a:chExt cx="2819401" cy="829733"/>
            </a:xfrm>
          </p:grpSpPr>
          <p:sp>
            <p:nvSpPr>
              <p:cNvPr id="12" name="Flowchart: Delay 11">
                <a:extLst>
                  <a:ext uri="{FF2B5EF4-FFF2-40B4-BE49-F238E27FC236}">
                    <a16:creationId xmlns:a16="http://schemas.microsoft.com/office/drawing/2014/main" id="{2F0808F4-44EF-4701-A48A-18C2150EBB13}"/>
                  </a:ext>
                </a:extLst>
              </p:cNvPr>
              <p:cNvSpPr/>
              <p:nvPr/>
            </p:nvSpPr>
            <p:spPr>
              <a:xfrm>
                <a:off x="2004677" y="8420100"/>
                <a:ext cx="814723" cy="829733"/>
              </a:xfrm>
              <a:prstGeom prst="flowChartDelay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2962E8D-E2BE-4BF6-BBBB-C2ED5AF1F486}"/>
                  </a:ext>
                </a:extLst>
              </p:cNvPr>
              <p:cNvSpPr/>
              <p:nvPr/>
            </p:nvSpPr>
            <p:spPr>
              <a:xfrm>
                <a:off x="-1" y="8420100"/>
                <a:ext cx="2209801" cy="829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5DDDF6-834E-439B-9A06-78F149D03AC4}"/>
                </a:ext>
              </a:extLst>
            </p:cNvPr>
            <p:cNvSpPr txBox="1"/>
            <p:nvPr/>
          </p:nvSpPr>
          <p:spPr>
            <a:xfrm>
              <a:off x="274551" y="8480392"/>
              <a:ext cx="20649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KIAMI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8840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Free Photo | Funny man pointing finger at camera">
            <a:extLst>
              <a:ext uri="{FF2B5EF4-FFF2-40B4-BE49-F238E27FC236}">
                <a16:creationId xmlns:a16="http://schemas.microsoft.com/office/drawing/2014/main" id="{33CAA6F8-BF3E-4963-940D-48BE9C74A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750" y="5445665"/>
            <a:ext cx="3219614" cy="482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Manual Input 1">
            <a:extLst>
              <a:ext uri="{FF2B5EF4-FFF2-40B4-BE49-F238E27FC236}">
                <a16:creationId xmlns:a16="http://schemas.microsoft.com/office/drawing/2014/main" id="{F450F551-4880-40F2-A1AB-6DC59F03774A}"/>
              </a:ext>
            </a:extLst>
          </p:cNvPr>
          <p:cNvSpPr/>
          <p:nvPr/>
        </p:nvSpPr>
        <p:spPr>
          <a:xfrm rot="16200000" flipV="1">
            <a:off x="-2362200" y="2362200"/>
            <a:ext cx="10287000" cy="5562600"/>
          </a:xfrm>
          <a:prstGeom prst="flowChartManualInpu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47CBFED-94D0-4B09-BE90-988B1529FC91}"/>
              </a:ext>
            </a:extLst>
          </p:cNvPr>
          <p:cNvSpPr txBox="1">
            <a:spLocks/>
          </p:cNvSpPr>
          <p:nvPr/>
        </p:nvSpPr>
        <p:spPr>
          <a:xfrm>
            <a:off x="1378322" y="9883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4587D8-2DAC-43E7-A7AB-766E88AFE92D}" type="slidenum">
              <a:rPr lang="en-US" sz="1600" smtClean="0">
                <a:solidFill>
                  <a:schemeClr val="bg1"/>
                </a:solidFill>
              </a:rPr>
              <a:pPr/>
              <a:t>4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CADF48-1364-4E3A-B8C6-BBCC0A9BFE75}"/>
              </a:ext>
            </a:extLst>
          </p:cNvPr>
          <p:cNvSpPr txBox="1"/>
          <p:nvPr/>
        </p:nvSpPr>
        <p:spPr>
          <a:xfrm>
            <a:off x="609600" y="1358889"/>
            <a:ext cx="46482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sz="4400" b="1" i="0" u="none" strike="noStrike" cap="none" spc="384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oper Hewitt Heavy"/>
              </a:defRPr>
            </a:lvl1pPr>
          </a:lstStyle>
          <a:p>
            <a:pPr>
              <a:spcBef>
                <a:spcPts val="1200"/>
              </a:spcBef>
            </a:pPr>
            <a:r>
              <a:rPr lang="en-US" sz="4200" dirty="0">
                <a:solidFill>
                  <a:schemeClr val="bg1"/>
                </a:solidFill>
              </a:rPr>
              <a:t>What are your</a:t>
            </a:r>
          </a:p>
          <a:p>
            <a:pPr>
              <a:spcBef>
                <a:spcPts val="1200"/>
              </a:spcBef>
            </a:pPr>
            <a:r>
              <a:rPr lang="en-US" sz="4200" dirty="0">
                <a:solidFill>
                  <a:schemeClr val="bg1"/>
                </a:solidFill>
              </a:rPr>
              <a:t>pain-points?</a:t>
            </a:r>
          </a:p>
          <a:p>
            <a:pPr>
              <a:spcBef>
                <a:spcPts val="1200"/>
              </a:spcBef>
            </a:pPr>
            <a:endParaRPr lang="en-US" sz="2000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3400" dirty="0">
                <a:solidFill>
                  <a:srgbClr val="FFC000"/>
                </a:solidFill>
              </a:rPr>
              <a:t>Equipment,</a:t>
            </a:r>
          </a:p>
          <a:p>
            <a:pPr>
              <a:spcBef>
                <a:spcPts val="1200"/>
              </a:spcBef>
            </a:pPr>
            <a:r>
              <a:rPr lang="en-US" sz="3400" dirty="0">
                <a:solidFill>
                  <a:srgbClr val="FFC000"/>
                </a:solidFill>
              </a:rPr>
              <a:t>Products and</a:t>
            </a:r>
          </a:p>
          <a:p>
            <a:pPr>
              <a:spcBef>
                <a:spcPts val="1200"/>
              </a:spcBef>
            </a:pPr>
            <a:r>
              <a:rPr lang="en-US" sz="3400" dirty="0">
                <a:solidFill>
                  <a:srgbClr val="FFC000"/>
                </a:solidFill>
              </a:rPr>
              <a:t>Process failures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0E9BE-47F5-4450-83D6-B458AF566ECB}"/>
              </a:ext>
            </a:extLst>
          </p:cNvPr>
          <p:cNvSpPr txBox="1"/>
          <p:nvPr/>
        </p:nvSpPr>
        <p:spPr>
          <a:xfrm>
            <a:off x="6477000" y="1316144"/>
            <a:ext cx="11258857" cy="4153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4513" indent="-5445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Long and inefficient repair process</a:t>
            </a:r>
          </a:p>
          <a:p>
            <a:pPr marL="544513" indent="-5445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Non-optimal trial and error</a:t>
            </a:r>
          </a:p>
          <a:p>
            <a:pPr marL="544513" indent="-5445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Expensive parts over consumption</a:t>
            </a:r>
          </a:p>
          <a:p>
            <a:pPr marL="544513" indent="-5445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Simple failures tend to complicate</a:t>
            </a:r>
          </a:p>
          <a:p>
            <a:pPr marL="544513" indent="-5445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20-50% due to setup &amp; operators’ faults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2B4AED-EBCC-4AFD-A393-18DB47FE259E}"/>
              </a:ext>
            </a:extLst>
          </p:cNvPr>
          <p:cNvGrpSpPr/>
          <p:nvPr/>
        </p:nvGrpSpPr>
        <p:grpSpPr>
          <a:xfrm>
            <a:off x="-1" y="8420100"/>
            <a:ext cx="2819401" cy="829733"/>
            <a:chOff x="-1" y="8420100"/>
            <a:chExt cx="2819401" cy="8297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023261B-A6F7-4092-ADF2-E7DC3EB65F8E}"/>
                </a:ext>
              </a:extLst>
            </p:cNvPr>
            <p:cNvGrpSpPr/>
            <p:nvPr/>
          </p:nvGrpSpPr>
          <p:grpSpPr>
            <a:xfrm>
              <a:off x="-1" y="8420100"/>
              <a:ext cx="2819401" cy="829733"/>
              <a:chOff x="-1" y="8420100"/>
              <a:chExt cx="2819401" cy="829733"/>
            </a:xfrm>
          </p:grpSpPr>
          <p:sp>
            <p:nvSpPr>
              <p:cNvPr id="12" name="Flowchart: Delay 11">
                <a:extLst>
                  <a:ext uri="{FF2B5EF4-FFF2-40B4-BE49-F238E27FC236}">
                    <a16:creationId xmlns:a16="http://schemas.microsoft.com/office/drawing/2014/main" id="{2F0808F4-44EF-4701-A48A-18C2150EBB13}"/>
                  </a:ext>
                </a:extLst>
              </p:cNvPr>
              <p:cNvSpPr/>
              <p:nvPr/>
            </p:nvSpPr>
            <p:spPr>
              <a:xfrm>
                <a:off x="2004677" y="8420100"/>
                <a:ext cx="814723" cy="829733"/>
              </a:xfrm>
              <a:prstGeom prst="flowChartDelay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2962E8D-E2BE-4BF6-BBBB-C2ED5AF1F486}"/>
                  </a:ext>
                </a:extLst>
              </p:cNvPr>
              <p:cNvSpPr/>
              <p:nvPr/>
            </p:nvSpPr>
            <p:spPr>
              <a:xfrm>
                <a:off x="-1" y="8420100"/>
                <a:ext cx="2209801" cy="829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5DDDF6-834E-439B-9A06-78F149D03AC4}"/>
                </a:ext>
              </a:extLst>
            </p:cNvPr>
            <p:cNvSpPr txBox="1"/>
            <p:nvPr/>
          </p:nvSpPr>
          <p:spPr>
            <a:xfrm>
              <a:off x="274551" y="8480392"/>
              <a:ext cx="20649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KIAMI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4217764-2D32-40D5-B667-1F802B916842}"/>
              </a:ext>
            </a:extLst>
          </p:cNvPr>
          <p:cNvSpPr txBox="1"/>
          <p:nvPr/>
        </p:nvSpPr>
        <p:spPr>
          <a:xfrm>
            <a:off x="7028502" y="5829300"/>
            <a:ext cx="7678098" cy="1660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Downtimes are two-three times longer than anticipated!</a:t>
            </a:r>
          </a:p>
        </p:txBody>
      </p:sp>
    </p:spTree>
    <p:extLst>
      <p:ext uri="{BB962C8B-B14F-4D97-AF65-F5344CB8AC3E}">
        <p14:creationId xmlns:p14="http://schemas.microsoft.com/office/powerpoint/2010/main" val="1634397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AB8D92C-B45F-4F91-88D5-43B4BF3C2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5922960"/>
            <a:ext cx="7354066" cy="4069069"/>
          </a:xfrm>
          <a:prstGeom prst="rect">
            <a:avLst/>
          </a:prstGeom>
        </p:spPr>
      </p:pic>
      <p:sp>
        <p:nvSpPr>
          <p:cNvPr id="2" name="Flowchart: Manual Input 1">
            <a:extLst>
              <a:ext uri="{FF2B5EF4-FFF2-40B4-BE49-F238E27FC236}">
                <a16:creationId xmlns:a16="http://schemas.microsoft.com/office/drawing/2014/main" id="{F450F551-4880-40F2-A1AB-6DC59F03774A}"/>
              </a:ext>
            </a:extLst>
          </p:cNvPr>
          <p:cNvSpPr/>
          <p:nvPr/>
        </p:nvSpPr>
        <p:spPr>
          <a:xfrm rot="16200000" flipV="1">
            <a:off x="-2362200" y="2362200"/>
            <a:ext cx="10287000" cy="5562600"/>
          </a:xfrm>
          <a:prstGeom prst="flowChartManualInpu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47CBFED-94D0-4B09-BE90-988B1529FC91}"/>
              </a:ext>
            </a:extLst>
          </p:cNvPr>
          <p:cNvSpPr txBox="1">
            <a:spLocks/>
          </p:cNvSpPr>
          <p:nvPr/>
        </p:nvSpPr>
        <p:spPr>
          <a:xfrm>
            <a:off x="1378322" y="9883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4587D8-2DAC-43E7-A7AB-766E88AFE92D}" type="slidenum">
              <a:rPr lang="en-US" sz="1600" smtClean="0">
                <a:solidFill>
                  <a:schemeClr val="bg1"/>
                </a:solidFill>
              </a:rPr>
              <a:pPr/>
              <a:t>5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CADF48-1364-4E3A-B8C6-BBCC0A9BFE75}"/>
              </a:ext>
            </a:extLst>
          </p:cNvPr>
          <p:cNvSpPr txBox="1"/>
          <p:nvPr/>
        </p:nvSpPr>
        <p:spPr>
          <a:xfrm>
            <a:off x="609600" y="1358889"/>
            <a:ext cx="4648200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sz="4400" b="1" i="0" u="none" strike="noStrike" cap="none" spc="384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oper Hewitt Heavy"/>
              </a:defRPr>
            </a:lvl1pPr>
          </a:lstStyle>
          <a:p>
            <a:pPr>
              <a:spcBef>
                <a:spcPts val="1200"/>
              </a:spcBef>
            </a:pPr>
            <a:r>
              <a:rPr lang="en-US" sz="4200" dirty="0">
                <a:solidFill>
                  <a:schemeClr val="bg1"/>
                </a:solidFill>
              </a:rPr>
              <a:t>Technical</a:t>
            </a:r>
          </a:p>
          <a:p>
            <a:pPr>
              <a:spcBef>
                <a:spcPts val="1200"/>
              </a:spcBef>
            </a:pPr>
            <a:r>
              <a:rPr lang="en-US" sz="4200" dirty="0">
                <a:solidFill>
                  <a:schemeClr val="bg1"/>
                </a:solidFill>
              </a:rPr>
              <a:t>teams’</a:t>
            </a:r>
          </a:p>
          <a:p>
            <a:pPr>
              <a:spcBef>
                <a:spcPts val="1200"/>
              </a:spcBef>
            </a:pPr>
            <a:r>
              <a:rPr lang="en-US" sz="4200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0E9BE-47F5-4450-83D6-B458AF566ECB}"/>
              </a:ext>
            </a:extLst>
          </p:cNvPr>
          <p:cNvSpPr txBox="1"/>
          <p:nvPr/>
        </p:nvSpPr>
        <p:spPr>
          <a:xfrm>
            <a:off x="6477000" y="1316144"/>
            <a:ext cx="11811000" cy="4153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Prior-experience &amp; best-practice are rarely reused</a:t>
            </a:r>
          </a:p>
          <a:p>
            <a:pPr marL="544513" indent="-5445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Ineffective knowledge sharing – teams and sites</a:t>
            </a:r>
          </a:p>
          <a:p>
            <a:pPr marL="544513" indent="-5445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Long new technicians’ learning curve</a:t>
            </a:r>
          </a:p>
          <a:p>
            <a:pPr marL="544513" indent="-5445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Highly dependent on internal / external experts</a:t>
            </a:r>
          </a:p>
          <a:p>
            <a:pPr marL="544513" indent="-5445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Knowledge loss due to experts’ departure/ retire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2B4AED-EBCC-4AFD-A393-18DB47FE259E}"/>
              </a:ext>
            </a:extLst>
          </p:cNvPr>
          <p:cNvGrpSpPr/>
          <p:nvPr/>
        </p:nvGrpSpPr>
        <p:grpSpPr>
          <a:xfrm>
            <a:off x="-1" y="8420100"/>
            <a:ext cx="2819401" cy="829733"/>
            <a:chOff x="-1" y="8420100"/>
            <a:chExt cx="2819401" cy="8297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023261B-A6F7-4092-ADF2-E7DC3EB65F8E}"/>
                </a:ext>
              </a:extLst>
            </p:cNvPr>
            <p:cNvGrpSpPr/>
            <p:nvPr/>
          </p:nvGrpSpPr>
          <p:grpSpPr>
            <a:xfrm>
              <a:off x="-1" y="8420100"/>
              <a:ext cx="2819401" cy="829733"/>
              <a:chOff x="-1" y="8420100"/>
              <a:chExt cx="2819401" cy="829733"/>
            </a:xfrm>
          </p:grpSpPr>
          <p:sp>
            <p:nvSpPr>
              <p:cNvPr id="12" name="Flowchart: Delay 11">
                <a:extLst>
                  <a:ext uri="{FF2B5EF4-FFF2-40B4-BE49-F238E27FC236}">
                    <a16:creationId xmlns:a16="http://schemas.microsoft.com/office/drawing/2014/main" id="{2F0808F4-44EF-4701-A48A-18C2150EBB13}"/>
                  </a:ext>
                </a:extLst>
              </p:cNvPr>
              <p:cNvSpPr/>
              <p:nvPr/>
            </p:nvSpPr>
            <p:spPr>
              <a:xfrm>
                <a:off x="2004677" y="8420100"/>
                <a:ext cx="814723" cy="829733"/>
              </a:xfrm>
              <a:prstGeom prst="flowChartDelay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2962E8D-E2BE-4BF6-BBBB-C2ED5AF1F486}"/>
                  </a:ext>
                </a:extLst>
              </p:cNvPr>
              <p:cNvSpPr/>
              <p:nvPr/>
            </p:nvSpPr>
            <p:spPr>
              <a:xfrm>
                <a:off x="-1" y="8420100"/>
                <a:ext cx="2209801" cy="829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5DDDF6-834E-439B-9A06-78F149D03AC4}"/>
                </a:ext>
              </a:extLst>
            </p:cNvPr>
            <p:cNvSpPr txBox="1"/>
            <p:nvPr/>
          </p:nvSpPr>
          <p:spPr>
            <a:xfrm>
              <a:off x="274551" y="8480392"/>
              <a:ext cx="20649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KIAMI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1395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nual Input 1">
            <a:extLst>
              <a:ext uri="{FF2B5EF4-FFF2-40B4-BE49-F238E27FC236}">
                <a16:creationId xmlns:a16="http://schemas.microsoft.com/office/drawing/2014/main" id="{F450F551-4880-40F2-A1AB-6DC59F03774A}"/>
              </a:ext>
            </a:extLst>
          </p:cNvPr>
          <p:cNvSpPr/>
          <p:nvPr/>
        </p:nvSpPr>
        <p:spPr>
          <a:xfrm rot="16200000" flipV="1">
            <a:off x="-2362200" y="2362200"/>
            <a:ext cx="10287000" cy="5562600"/>
          </a:xfrm>
          <a:prstGeom prst="flowChartManualInpu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47CBFED-94D0-4B09-BE90-988B1529FC91}"/>
              </a:ext>
            </a:extLst>
          </p:cNvPr>
          <p:cNvSpPr txBox="1">
            <a:spLocks/>
          </p:cNvSpPr>
          <p:nvPr/>
        </p:nvSpPr>
        <p:spPr>
          <a:xfrm>
            <a:off x="1378322" y="9883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4587D8-2DAC-43E7-A7AB-766E88AFE92D}" type="slidenum">
              <a:rPr lang="en-US" sz="1600" smtClean="0">
                <a:solidFill>
                  <a:schemeClr val="bg1"/>
                </a:solidFill>
              </a:rPr>
              <a:pPr/>
              <a:t>6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CADF48-1364-4E3A-B8C6-BBCC0A9BFE75}"/>
              </a:ext>
            </a:extLst>
          </p:cNvPr>
          <p:cNvSpPr txBox="1"/>
          <p:nvPr/>
        </p:nvSpPr>
        <p:spPr>
          <a:xfrm>
            <a:off x="609600" y="1358889"/>
            <a:ext cx="46482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sz="4400" b="1" i="0" u="none" strike="noStrike" cap="none" spc="384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oper Hewitt Heavy"/>
              </a:defRPr>
            </a:lvl1pPr>
          </a:lstStyle>
          <a:p>
            <a:pPr>
              <a:spcBef>
                <a:spcPts val="1200"/>
              </a:spcBef>
            </a:pPr>
            <a:r>
              <a:rPr lang="en-US" sz="4200" dirty="0">
                <a:solidFill>
                  <a:schemeClr val="bg1"/>
                </a:solidFill>
              </a:rPr>
              <a:t>Kiami's</a:t>
            </a:r>
          </a:p>
          <a:p>
            <a:pPr>
              <a:spcBef>
                <a:spcPts val="1200"/>
              </a:spcBef>
            </a:pPr>
            <a:r>
              <a:rPr lang="en-US" sz="3600" dirty="0">
                <a:solidFill>
                  <a:srgbClr val="FFC000"/>
                </a:solidFill>
              </a:rPr>
              <a:t>Troubleshooting</a:t>
            </a:r>
          </a:p>
          <a:p>
            <a:pPr>
              <a:spcBef>
                <a:spcPts val="1200"/>
              </a:spcBef>
            </a:pPr>
            <a:r>
              <a:rPr lang="en-US" sz="3600" dirty="0">
                <a:solidFill>
                  <a:srgbClr val="FFC000"/>
                </a:solidFill>
              </a:rPr>
              <a:t>&amp; Knowledge   </a:t>
            </a:r>
          </a:p>
          <a:p>
            <a:pPr>
              <a:spcBef>
                <a:spcPts val="1200"/>
              </a:spcBef>
            </a:pPr>
            <a:r>
              <a:rPr lang="en-US" sz="3600" dirty="0">
                <a:solidFill>
                  <a:srgbClr val="FFC000"/>
                </a:solidFill>
              </a:rPr>
              <a:t>   Management</a:t>
            </a:r>
          </a:p>
          <a:p>
            <a:pPr>
              <a:spcBef>
                <a:spcPts val="1200"/>
              </a:spcBef>
            </a:pPr>
            <a:endParaRPr lang="en-US" sz="4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A26022-5370-437B-89B6-891B7E3B28DD}"/>
              </a:ext>
            </a:extLst>
          </p:cNvPr>
          <p:cNvSpPr txBox="1"/>
          <p:nvPr/>
        </p:nvSpPr>
        <p:spPr>
          <a:xfrm>
            <a:off x="6096000" y="3931511"/>
            <a:ext cx="3912074" cy="183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KNOWLEDGE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MANAGEMENT</a:t>
            </a:r>
          </a:p>
        </p:txBody>
      </p:sp>
      <p:pic>
        <p:nvPicPr>
          <p:cNvPr id="2050" name="Picture 2" descr="Converging Artificial Intelligence and Blockchain - TSAASG">
            <a:extLst>
              <a:ext uri="{FF2B5EF4-FFF2-40B4-BE49-F238E27FC236}">
                <a16:creationId xmlns:a16="http://schemas.microsoft.com/office/drawing/2014/main" id="{909A9EF2-8148-4B02-BFF7-8A2161CA1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876300"/>
            <a:ext cx="44577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osting | E-Learn Design">
            <a:extLst>
              <a:ext uri="{FF2B5EF4-FFF2-40B4-BE49-F238E27FC236}">
                <a16:creationId xmlns:a16="http://schemas.microsoft.com/office/drawing/2014/main" id="{2472CD9A-FDAD-4D99-A87A-B9B7DA3C7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27473"/>
            <a:ext cx="3429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44EC2B-1BEE-40E9-B6BF-CCFB527A9823}"/>
              </a:ext>
            </a:extLst>
          </p:cNvPr>
          <p:cNvSpPr txBox="1"/>
          <p:nvPr/>
        </p:nvSpPr>
        <p:spPr>
          <a:xfrm>
            <a:off x="10309497" y="3541867"/>
            <a:ext cx="3101703" cy="2058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AI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B4F67E-2ECF-4264-8FC4-4E626C3F7E06}"/>
              </a:ext>
            </a:extLst>
          </p:cNvPr>
          <p:cNvSpPr txBox="1"/>
          <p:nvPr/>
        </p:nvSpPr>
        <p:spPr>
          <a:xfrm>
            <a:off x="13182600" y="3541867"/>
            <a:ext cx="3101703" cy="2058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BI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FF4EDF-40BE-4B89-99BF-EEF40A289719}"/>
              </a:ext>
            </a:extLst>
          </p:cNvPr>
          <p:cNvSpPr txBox="1"/>
          <p:nvPr/>
        </p:nvSpPr>
        <p:spPr>
          <a:xfrm>
            <a:off x="12420600" y="4014922"/>
            <a:ext cx="1855652" cy="1321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48ACFE-F5AE-4C8F-B153-E13AF2C18D58}"/>
              </a:ext>
            </a:extLst>
          </p:cNvPr>
          <p:cNvSpPr txBox="1"/>
          <p:nvPr/>
        </p:nvSpPr>
        <p:spPr>
          <a:xfrm>
            <a:off x="9601200" y="3974513"/>
            <a:ext cx="1855652" cy="1321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+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8EFC32-B3EF-43CF-979D-7F9F29469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4600" y="1232273"/>
            <a:ext cx="3659825" cy="25396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60B6A4-FB68-470C-9DE9-60BE39E8A1D0}"/>
              </a:ext>
            </a:extLst>
          </p:cNvPr>
          <p:cNvSpPr txBox="1"/>
          <p:nvPr/>
        </p:nvSpPr>
        <p:spPr>
          <a:xfrm>
            <a:off x="8000999" y="6339285"/>
            <a:ext cx="10012449" cy="3322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4513" indent="-5445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Much faster failures’ diagnosis &amp; repair</a:t>
            </a:r>
          </a:p>
          <a:p>
            <a:pPr marL="544513" indent="-5445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Repair optimization: time and parts’ costs</a:t>
            </a:r>
          </a:p>
          <a:p>
            <a:pPr marL="544513" indent="-5445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Virtual Expert for non experts’ self-support</a:t>
            </a:r>
          </a:p>
          <a:p>
            <a:pPr marL="544513" indent="-5445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Global knowledge collaboration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3911965B-81C5-4C86-BB2F-A560365FE274}"/>
              </a:ext>
            </a:extLst>
          </p:cNvPr>
          <p:cNvSpPr/>
          <p:nvPr/>
        </p:nvSpPr>
        <p:spPr>
          <a:xfrm rot="5400000">
            <a:off x="5867155" y="7505455"/>
            <a:ext cx="2057890" cy="1143000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066963-30D9-46AC-A452-BB7ADAB845EE}"/>
              </a:ext>
            </a:extLst>
          </p:cNvPr>
          <p:cNvGrpSpPr/>
          <p:nvPr/>
        </p:nvGrpSpPr>
        <p:grpSpPr>
          <a:xfrm>
            <a:off x="-1" y="8420100"/>
            <a:ext cx="2819401" cy="829733"/>
            <a:chOff x="-1" y="8420100"/>
            <a:chExt cx="2819401" cy="82973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DE93793-DF22-4600-85BD-13A80AA791AB}"/>
                </a:ext>
              </a:extLst>
            </p:cNvPr>
            <p:cNvGrpSpPr/>
            <p:nvPr/>
          </p:nvGrpSpPr>
          <p:grpSpPr>
            <a:xfrm>
              <a:off x="-1" y="8420100"/>
              <a:ext cx="2819401" cy="829733"/>
              <a:chOff x="-1" y="8420100"/>
              <a:chExt cx="2819401" cy="829733"/>
            </a:xfrm>
          </p:grpSpPr>
          <p:sp>
            <p:nvSpPr>
              <p:cNvPr id="21" name="Flowchart: Delay 20">
                <a:extLst>
                  <a:ext uri="{FF2B5EF4-FFF2-40B4-BE49-F238E27FC236}">
                    <a16:creationId xmlns:a16="http://schemas.microsoft.com/office/drawing/2014/main" id="{8F8D5F7F-688A-45D2-9AC1-362A737B7CDB}"/>
                  </a:ext>
                </a:extLst>
              </p:cNvPr>
              <p:cNvSpPr/>
              <p:nvPr/>
            </p:nvSpPr>
            <p:spPr>
              <a:xfrm>
                <a:off x="2004677" y="8420100"/>
                <a:ext cx="814723" cy="829733"/>
              </a:xfrm>
              <a:prstGeom prst="flowChartDelay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BA6DB67-020E-4E3C-91E6-BC992B1A0D86}"/>
                  </a:ext>
                </a:extLst>
              </p:cNvPr>
              <p:cNvSpPr/>
              <p:nvPr/>
            </p:nvSpPr>
            <p:spPr>
              <a:xfrm>
                <a:off x="-1" y="8420100"/>
                <a:ext cx="2209801" cy="829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B4625D-950A-4EB3-A00E-8C91AEDC78F3}"/>
                </a:ext>
              </a:extLst>
            </p:cNvPr>
            <p:cNvSpPr txBox="1"/>
            <p:nvPr/>
          </p:nvSpPr>
          <p:spPr>
            <a:xfrm>
              <a:off x="274551" y="8480392"/>
              <a:ext cx="20649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KIAMI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1D3E62-C3B7-47E3-B2B4-3AFE48E717A4}"/>
              </a:ext>
            </a:extLst>
          </p:cNvPr>
          <p:cNvGrpSpPr/>
          <p:nvPr/>
        </p:nvGrpSpPr>
        <p:grpSpPr>
          <a:xfrm>
            <a:off x="0" y="4680311"/>
            <a:ext cx="5105400" cy="3053989"/>
            <a:chOff x="7404223" y="3874590"/>
            <a:chExt cx="8521577" cy="58409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3E52AA-44A9-47A3-92AA-0F7BD54F0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3400" y="4274240"/>
              <a:ext cx="6172200" cy="4450660"/>
            </a:xfrm>
            <a:prstGeom prst="rect">
              <a:avLst/>
            </a:prstGeom>
          </p:spPr>
        </p:pic>
        <p:pic>
          <p:nvPicPr>
            <p:cNvPr id="25" name="Picture 6" descr="Tablet transparent in hands PNG image">
              <a:extLst>
                <a:ext uri="{FF2B5EF4-FFF2-40B4-BE49-F238E27FC236}">
                  <a16:creationId xmlns:a16="http://schemas.microsoft.com/office/drawing/2014/main" id="{7E63D968-E4CB-4166-A684-38274452C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4223" y="3874590"/>
              <a:ext cx="8521577" cy="5840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222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nual Input 1">
            <a:extLst>
              <a:ext uri="{FF2B5EF4-FFF2-40B4-BE49-F238E27FC236}">
                <a16:creationId xmlns:a16="http://schemas.microsoft.com/office/drawing/2014/main" id="{F450F551-4880-40F2-A1AB-6DC59F03774A}"/>
              </a:ext>
            </a:extLst>
          </p:cNvPr>
          <p:cNvSpPr/>
          <p:nvPr/>
        </p:nvSpPr>
        <p:spPr>
          <a:xfrm rot="16200000" flipV="1">
            <a:off x="-2362200" y="2362200"/>
            <a:ext cx="10287000" cy="5562600"/>
          </a:xfrm>
          <a:prstGeom prst="flowChartManualInpu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47CBFED-94D0-4B09-BE90-988B1529FC91}"/>
              </a:ext>
            </a:extLst>
          </p:cNvPr>
          <p:cNvSpPr txBox="1">
            <a:spLocks/>
          </p:cNvSpPr>
          <p:nvPr/>
        </p:nvSpPr>
        <p:spPr>
          <a:xfrm>
            <a:off x="1378322" y="9883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4587D8-2DAC-43E7-A7AB-766E88AFE92D}" type="slidenum">
              <a:rPr lang="en-US" sz="1600" smtClean="0">
                <a:solidFill>
                  <a:schemeClr val="bg1"/>
                </a:solidFill>
              </a:rPr>
              <a:pPr/>
              <a:t>7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CADF48-1364-4E3A-B8C6-BBCC0A9BFE75}"/>
              </a:ext>
            </a:extLst>
          </p:cNvPr>
          <p:cNvSpPr txBox="1"/>
          <p:nvPr/>
        </p:nvSpPr>
        <p:spPr>
          <a:xfrm>
            <a:off x="609600" y="1358889"/>
            <a:ext cx="464820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sz="4400" b="1" i="0" u="none" strike="noStrike" cap="none" spc="384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oper Hewitt Heavy"/>
              </a:defRPr>
            </a:lvl1pPr>
          </a:lstStyle>
          <a:p>
            <a:pPr>
              <a:spcBef>
                <a:spcPts val="1200"/>
              </a:spcBef>
            </a:pPr>
            <a:r>
              <a:rPr lang="en-US" sz="4200" dirty="0">
                <a:solidFill>
                  <a:schemeClr val="bg1"/>
                </a:solidFill>
              </a:rPr>
              <a:t>Kiami’s </a:t>
            </a:r>
          </a:p>
          <a:p>
            <a:pPr>
              <a:spcBef>
                <a:spcPts val="1200"/>
              </a:spcBef>
            </a:pPr>
            <a:r>
              <a:rPr lang="en-US" sz="4200" dirty="0">
                <a:solidFill>
                  <a:schemeClr val="bg1"/>
                </a:solidFill>
              </a:rPr>
              <a:t>Solution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066963-30D9-46AC-A452-BB7ADAB845EE}"/>
              </a:ext>
            </a:extLst>
          </p:cNvPr>
          <p:cNvGrpSpPr/>
          <p:nvPr/>
        </p:nvGrpSpPr>
        <p:grpSpPr>
          <a:xfrm>
            <a:off x="-1" y="8420100"/>
            <a:ext cx="2819401" cy="829733"/>
            <a:chOff x="-1" y="8420100"/>
            <a:chExt cx="2819401" cy="82973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DE93793-DF22-4600-85BD-13A80AA791AB}"/>
                </a:ext>
              </a:extLst>
            </p:cNvPr>
            <p:cNvGrpSpPr/>
            <p:nvPr/>
          </p:nvGrpSpPr>
          <p:grpSpPr>
            <a:xfrm>
              <a:off x="-1" y="8420100"/>
              <a:ext cx="2819401" cy="829733"/>
              <a:chOff x="-1" y="8420100"/>
              <a:chExt cx="2819401" cy="829733"/>
            </a:xfrm>
          </p:grpSpPr>
          <p:sp>
            <p:nvSpPr>
              <p:cNvPr id="21" name="Flowchart: Delay 20">
                <a:extLst>
                  <a:ext uri="{FF2B5EF4-FFF2-40B4-BE49-F238E27FC236}">
                    <a16:creationId xmlns:a16="http://schemas.microsoft.com/office/drawing/2014/main" id="{8F8D5F7F-688A-45D2-9AC1-362A737B7CDB}"/>
                  </a:ext>
                </a:extLst>
              </p:cNvPr>
              <p:cNvSpPr/>
              <p:nvPr/>
            </p:nvSpPr>
            <p:spPr>
              <a:xfrm>
                <a:off x="2004677" y="8420100"/>
                <a:ext cx="814723" cy="829733"/>
              </a:xfrm>
              <a:prstGeom prst="flowChartDelay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BA6DB67-020E-4E3C-91E6-BC992B1A0D86}"/>
                  </a:ext>
                </a:extLst>
              </p:cNvPr>
              <p:cNvSpPr/>
              <p:nvPr/>
            </p:nvSpPr>
            <p:spPr>
              <a:xfrm>
                <a:off x="-1" y="8420100"/>
                <a:ext cx="2209801" cy="829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B4625D-950A-4EB3-A00E-8C91AEDC78F3}"/>
                </a:ext>
              </a:extLst>
            </p:cNvPr>
            <p:cNvSpPr txBox="1"/>
            <p:nvPr/>
          </p:nvSpPr>
          <p:spPr>
            <a:xfrm>
              <a:off x="274551" y="8480392"/>
              <a:ext cx="20649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KIAMI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B74F36B-ED50-43FA-9B71-AEE334453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898703"/>
            <a:ext cx="8357329" cy="4368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0C5A41-F6CD-4FFB-9639-A2D886C9E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199" y="3935674"/>
            <a:ext cx="8418421" cy="43320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1FC118-F171-4D7D-A8A4-6B88B5212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6201" y="6713614"/>
            <a:ext cx="6521104" cy="33527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E225DF-70F1-4E88-A4AD-A71501870E64}"/>
              </a:ext>
            </a:extLst>
          </p:cNvPr>
          <p:cNvSpPr txBox="1"/>
          <p:nvPr/>
        </p:nvSpPr>
        <p:spPr>
          <a:xfrm>
            <a:off x="9296400" y="1427083"/>
            <a:ext cx="834222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A POWERFUL KNOWLEDGEBASE</a:t>
            </a:r>
          </a:p>
          <a:p>
            <a:endParaRPr lang="en-US" sz="1000" b="1" dirty="0">
              <a:solidFill>
                <a:schemeClr val="accent6">
                  <a:lumMod val="75000"/>
                </a:schemeClr>
              </a:solidFill>
              <a:latin typeface="Avenir Next LT Pro Light" panose="020B0304020202020204" pitchFamily="34" charset="0"/>
              <a:cs typeface="Aharoni" panose="02010803020104030203" pitchFamily="2" charset="-79"/>
            </a:endParaRP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is built around your equipment and processes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95AE83-B3AF-42B3-8466-61137149D14D}"/>
              </a:ext>
            </a:extLst>
          </p:cNvPr>
          <p:cNvGrpSpPr/>
          <p:nvPr/>
        </p:nvGrpSpPr>
        <p:grpSpPr>
          <a:xfrm>
            <a:off x="610893" y="3027160"/>
            <a:ext cx="3002795" cy="719143"/>
            <a:chOff x="632460" y="2909710"/>
            <a:chExt cx="3348404" cy="960879"/>
          </a:xfrm>
          <a:solidFill>
            <a:srgbClr val="FF0000"/>
          </a:solidFill>
        </p:grpSpPr>
        <p:sp>
          <p:nvSpPr>
            <p:cNvPr id="32" name="חץ: מחומש 54">
              <a:extLst>
                <a:ext uri="{FF2B5EF4-FFF2-40B4-BE49-F238E27FC236}">
                  <a16:creationId xmlns:a16="http://schemas.microsoft.com/office/drawing/2014/main" id="{1F50AA54-A98F-43A9-A32C-FBE3F6627287}"/>
                </a:ext>
              </a:extLst>
            </p:cNvPr>
            <p:cNvSpPr/>
            <p:nvPr/>
          </p:nvSpPr>
          <p:spPr>
            <a:xfrm>
              <a:off x="632460" y="2909710"/>
              <a:ext cx="3348404" cy="960879"/>
            </a:xfrm>
            <a:prstGeom prst="homePlat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מלבן 58">
              <a:extLst>
                <a:ext uri="{FF2B5EF4-FFF2-40B4-BE49-F238E27FC236}">
                  <a16:creationId xmlns:a16="http://schemas.microsoft.com/office/drawing/2014/main" id="{A7569A5A-E655-4AC4-9E7C-62CCFE427869}"/>
                </a:ext>
              </a:extLst>
            </p:cNvPr>
            <p:cNvSpPr/>
            <p:nvPr/>
          </p:nvSpPr>
          <p:spPr>
            <a:xfrm>
              <a:off x="1198716" y="3064351"/>
              <a:ext cx="1630845" cy="69909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72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FAILURE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F04534A-D61F-451B-A0E4-1E395E9C74BD}"/>
              </a:ext>
            </a:extLst>
          </p:cNvPr>
          <p:cNvGrpSpPr/>
          <p:nvPr/>
        </p:nvGrpSpPr>
        <p:grpSpPr>
          <a:xfrm>
            <a:off x="3506493" y="3027160"/>
            <a:ext cx="3122907" cy="719143"/>
            <a:chOff x="4137660" y="2909710"/>
            <a:chExt cx="3482340" cy="960879"/>
          </a:xfrm>
          <a:solidFill>
            <a:srgbClr val="FFC000"/>
          </a:solidFill>
        </p:grpSpPr>
        <p:sp>
          <p:nvSpPr>
            <p:cNvPr id="35" name="חץ: סוגר זוויתי 55">
              <a:extLst>
                <a:ext uri="{FF2B5EF4-FFF2-40B4-BE49-F238E27FC236}">
                  <a16:creationId xmlns:a16="http://schemas.microsoft.com/office/drawing/2014/main" id="{0F349186-4094-4C4D-99E9-55A0448991A2}"/>
                </a:ext>
              </a:extLst>
            </p:cNvPr>
            <p:cNvSpPr/>
            <p:nvPr/>
          </p:nvSpPr>
          <p:spPr>
            <a:xfrm>
              <a:off x="4137660" y="2909710"/>
              <a:ext cx="3482340" cy="960879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מלבן 59">
              <a:extLst>
                <a:ext uri="{FF2B5EF4-FFF2-40B4-BE49-F238E27FC236}">
                  <a16:creationId xmlns:a16="http://schemas.microsoft.com/office/drawing/2014/main" id="{1AF49811-B638-4138-8AA1-86F402597F4E}"/>
                </a:ext>
              </a:extLst>
            </p:cNvPr>
            <p:cNvSpPr/>
            <p:nvPr/>
          </p:nvSpPr>
          <p:spPr>
            <a:xfrm>
              <a:off x="4586561" y="3074747"/>
              <a:ext cx="2477192" cy="69909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72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ROOT-CAUSE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A1A96DF-5291-454F-B221-86C17AF4510D}"/>
              </a:ext>
            </a:extLst>
          </p:cNvPr>
          <p:cNvGrpSpPr/>
          <p:nvPr/>
        </p:nvGrpSpPr>
        <p:grpSpPr>
          <a:xfrm>
            <a:off x="6402094" y="3027160"/>
            <a:ext cx="2564834" cy="719143"/>
            <a:chOff x="7795260" y="2909710"/>
            <a:chExt cx="3482340" cy="960879"/>
          </a:xfrm>
          <a:solidFill>
            <a:schemeClr val="accent3">
              <a:lumMod val="75000"/>
            </a:schemeClr>
          </a:solidFill>
        </p:grpSpPr>
        <p:sp>
          <p:nvSpPr>
            <p:cNvPr id="38" name="חץ: סוגר זוויתי 56">
              <a:extLst>
                <a:ext uri="{FF2B5EF4-FFF2-40B4-BE49-F238E27FC236}">
                  <a16:creationId xmlns:a16="http://schemas.microsoft.com/office/drawing/2014/main" id="{1A82D2D2-260D-4CC3-8E40-FC52F2076BE1}"/>
                </a:ext>
              </a:extLst>
            </p:cNvPr>
            <p:cNvSpPr/>
            <p:nvPr/>
          </p:nvSpPr>
          <p:spPr>
            <a:xfrm>
              <a:off x="7795260" y="2909710"/>
              <a:ext cx="3482340" cy="960879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מלבן 60">
              <a:extLst>
                <a:ext uri="{FF2B5EF4-FFF2-40B4-BE49-F238E27FC236}">
                  <a16:creationId xmlns:a16="http://schemas.microsoft.com/office/drawing/2014/main" id="{CA584C03-1298-4E09-896A-900660168E01}"/>
                </a:ext>
              </a:extLst>
            </p:cNvPr>
            <p:cNvSpPr/>
            <p:nvPr/>
          </p:nvSpPr>
          <p:spPr>
            <a:xfrm>
              <a:off x="8724175" y="3085143"/>
              <a:ext cx="1448878" cy="69909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72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REPAIR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277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nual Input 1">
            <a:extLst>
              <a:ext uri="{FF2B5EF4-FFF2-40B4-BE49-F238E27FC236}">
                <a16:creationId xmlns:a16="http://schemas.microsoft.com/office/drawing/2014/main" id="{F450F551-4880-40F2-A1AB-6DC59F03774A}"/>
              </a:ext>
            </a:extLst>
          </p:cNvPr>
          <p:cNvSpPr/>
          <p:nvPr/>
        </p:nvSpPr>
        <p:spPr>
          <a:xfrm rot="16200000" flipV="1">
            <a:off x="-2362200" y="2362200"/>
            <a:ext cx="10287000" cy="5562600"/>
          </a:xfrm>
          <a:prstGeom prst="flowChartManualInpu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47CBFED-94D0-4B09-BE90-988B1529FC91}"/>
              </a:ext>
            </a:extLst>
          </p:cNvPr>
          <p:cNvSpPr txBox="1">
            <a:spLocks/>
          </p:cNvSpPr>
          <p:nvPr/>
        </p:nvSpPr>
        <p:spPr>
          <a:xfrm>
            <a:off x="1378322" y="9883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4587D8-2DAC-43E7-A7AB-766E88AFE92D}" type="slidenum">
              <a:rPr lang="en-US" sz="1600" smtClean="0">
                <a:solidFill>
                  <a:schemeClr val="bg1"/>
                </a:solidFill>
              </a:rPr>
              <a:pPr/>
              <a:t>8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CADF48-1364-4E3A-B8C6-BBCC0A9BFE75}"/>
              </a:ext>
            </a:extLst>
          </p:cNvPr>
          <p:cNvSpPr txBox="1"/>
          <p:nvPr/>
        </p:nvSpPr>
        <p:spPr>
          <a:xfrm>
            <a:off x="609600" y="1358889"/>
            <a:ext cx="464820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sz="4400" b="1" i="0" u="none" strike="noStrike" cap="none" spc="384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oper Hewitt Heavy"/>
              </a:defRPr>
            </a:lvl1pPr>
          </a:lstStyle>
          <a:p>
            <a:pPr>
              <a:spcBef>
                <a:spcPts val="1200"/>
              </a:spcBef>
            </a:pPr>
            <a:r>
              <a:rPr lang="en-US" sz="4200" dirty="0">
                <a:solidFill>
                  <a:schemeClr val="bg1"/>
                </a:solidFill>
              </a:rPr>
              <a:t>Kiami’s </a:t>
            </a:r>
          </a:p>
          <a:p>
            <a:pPr>
              <a:spcBef>
                <a:spcPts val="1200"/>
              </a:spcBef>
            </a:pPr>
            <a:r>
              <a:rPr lang="en-US" sz="4200" dirty="0">
                <a:solidFill>
                  <a:schemeClr val="bg1"/>
                </a:solidFill>
              </a:rPr>
              <a:t>Virtual Expert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066963-30D9-46AC-A452-BB7ADAB845EE}"/>
              </a:ext>
            </a:extLst>
          </p:cNvPr>
          <p:cNvGrpSpPr/>
          <p:nvPr/>
        </p:nvGrpSpPr>
        <p:grpSpPr>
          <a:xfrm>
            <a:off x="-1" y="8420100"/>
            <a:ext cx="2819401" cy="829733"/>
            <a:chOff x="-1" y="8420100"/>
            <a:chExt cx="2819401" cy="82973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DE93793-DF22-4600-85BD-13A80AA791AB}"/>
                </a:ext>
              </a:extLst>
            </p:cNvPr>
            <p:cNvGrpSpPr/>
            <p:nvPr/>
          </p:nvGrpSpPr>
          <p:grpSpPr>
            <a:xfrm>
              <a:off x="-1" y="8420100"/>
              <a:ext cx="2819401" cy="829733"/>
              <a:chOff x="-1" y="8420100"/>
              <a:chExt cx="2819401" cy="829733"/>
            </a:xfrm>
          </p:grpSpPr>
          <p:sp>
            <p:nvSpPr>
              <p:cNvPr id="21" name="Flowchart: Delay 20">
                <a:extLst>
                  <a:ext uri="{FF2B5EF4-FFF2-40B4-BE49-F238E27FC236}">
                    <a16:creationId xmlns:a16="http://schemas.microsoft.com/office/drawing/2014/main" id="{8F8D5F7F-688A-45D2-9AC1-362A737B7CDB}"/>
                  </a:ext>
                </a:extLst>
              </p:cNvPr>
              <p:cNvSpPr/>
              <p:nvPr/>
            </p:nvSpPr>
            <p:spPr>
              <a:xfrm>
                <a:off x="2004677" y="8420100"/>
                <a:ext cx="814723" cy="829733"/>
              </a:xfrm>
              <a:prstGeom prst="flowChartDelay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BA6DB67-020E-4E3C-91E6-BC992B1A0D86}"/>
                  </a:ext>
                </a:extLst>
              </p:cNvPr>
              <p:cNvSpPr/>
              <p:nvPr/>
            </p:nvSpPr>
            <p:spPr>
              <a:xfrm>
                <a:off x="-1" y="8420100"/>
                <a:ext cx="2209801" cy="829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B4625D-950A-4EB3-A00E-8C91AEDC78F3}"/>
                </a:ext>
              </a:extLst>
            </p:cNvPr>
            <p:cNvSpPr txBox="1"/>
            <p:nvPr/>
          </p:nvSpPr>
          <p:spPr>
            <a:xfrm>
              <a:off x="274551" y="8480392"/>
              <a:ext cx="20649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KIAMI</a:t>
              </a:r>
            </a:p>
          </p:txBody>
        </p:sp>
      </p:grpSp>
      <p:sp>
        <p:nvSpPr>
          <p:cNvPr id="24" name="חץ: מחומש 54">
            <a:extLst>
              <a:ext uri="{FF2B5EF4-FFF2-40B4-BE49-F238E27FC236}">
                <a16:creationId xmlns:a16="http://schemas.microsoft.com/office/drawing/2014/main" id="{5D11463A-7B6C-421F-A34E-19ED6F61DA43}"/>
              </a:ext>
            </a:extLst>
          </p:cNvPr>
          <p:cNvSpPr/>
          <p:nvPr/>
        </p:nvSpPr>
        <p:spPr>
          <a:xfrm>
            <a:off x="610893" y="3027160"/>
            <a:ext cx="3002794" cy="719143"/>
          </a:xfrm>
          <a:prstGeom prst="homePlat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מלבן 58">
            <a:extLst>
              <a:ext uri="{FF2B5EF4-FFF2-40B4-BE49-F238E27FC236}">
                <a16:creationId xmlns:a16="http://schemas.microsoft.com/office/drawing/2014/main" id="{0CFBA773-E7E3-4581-804E-9315ED6BB8E6}"/>
              </a:ext>
            </a:extLst>
          </p:cNvPr>
          <p:cNvSpPr/>
          <p:nvPr/>
        </p:nvSpPr>
        <p:spPr>
          <a:xfrm>
            <a:off x="685800" y="3142897"/>
            <a:ext cx="278319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72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 DIAGNOSIS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C50028-C76A-40C4-A741-F40B134C8620}"/>
              </a:ext>
            </a:extLst>
          </p:cNvPr>
          <p:cNvGrpSpPr/>
          <p:nvPr/>
        </p:nvGrpSpPr>
        <p:grpSpPr>
          <a:xfrm>
            <a:off x="3506492" y="3027160"/>
            <a:ext cx="3122906" cy="719143"/>
            <a:chOff x="4137660" y="2909710"/>
            <a:chExt cx="3482340" cy="960879"/>
          </a:xfrm>
        </p:grpSpPr>
        <p:sp>
          <p:nvSpPr>
            <p:cNvPr id="27" name="חץ: סוגר זוויתי 55">
              <a:extLst>
                <a:ext uri="{FF2B5EF4-FFF2-40B4-BE49-F238E27FC236}">
                  <a16:creationId xmlns:a16="http://schemas.microsoft.com/office/drawing/2014/main" id="{345A5469-265E-44DE-9821-88947D61244F}"/>
                </a:ext>
              </a:extLst>
            </p:cNvPr>
            <p:cNvSpPr/>
            <p:nvPr/>
          </p:nvSpPr>
          <p:spPr>
            <a:xfrm>
              <a:off x="4137660" y="2909710"/>
              <a:ext cx="3482340" cy="960879"/>
            </a:xfrm>
            <a:prstGeom prst="chevron">
              <a:avLst/>
            </a:prstGeom>
            <a:solidFill>
              <a:srgbClr val="CC9B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מלבן 59">
              <a:extLst>
                <a:ext uri="{FF2B5EF4-FFF2-40B4-BE49-F238E27FC236}">
                  <a16:creationId xmlns:a16="http://schemas.microsoft.com/office/drawing/2014/main" id="{184C7AA3-BD51-4BA8-BA70-B40FCF128F76}"/>
                </a:ext>
              </a:extLst>
            </p:cNvPr>
            <p:cNvSpPr/>
            <p:nvPr/>
          </p:nvSpPr>
          <p:spPr>
            <a:xfrm>
              <a:off x="4586561" y="3074747"/>
              <a:ext cx="2814673" cy="6990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72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OPTIMIZATION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C5A6C1C-A028-47C6-ADA2-103EA79CE52E}"/>
              </a:ext>
            </a:extLst>
          </p:cNvPr>
          <p:cNvGrpSpPr/>
          <p:nvPr/>
        </p:nvGrpSpPr>
        <p:grpSpPr>
          <a:xfrm>
            <a:off x="6402094" y="3027160"/>
            <a:ext cx="2564834" cy="719143"/>
            <a:chOff x="7795260" y="2909710"/>
            <a:chExt cx="3482340" cy="960879"/>
          </a:xfrm>
          <a:solidFill>
            <a:schemeClr val="accent3">
              <a:lumMod val="75000"/>
            </a:schemeClr>
          </a:solidFill>
        </p:grpSpPr>
        <p:sp>
          <p:nvSpPr>
            <p:cNvPr id="30" name="חץ: סוגר זוויתי 56">
              <a:extLst>
                <a:ext uri="{FF2B5EF4-FFF2-40B4-BE49-F238E27FC236}">
                  <a16:creationId xmlns:a16="http://schemas.microsoft.com/office/drawing/2014/main" id="{AD994289-4C75-4DC5-B7D7-0A2D93DA67BA}"/>
                </a:ext>
              </a:extLst>
            </p:cNvPr>
            <p:cNvSpPr/>
            <p:nvPr/>
          </p:nvSpPr>
          <p:spPr>
            <a:xfrm>
              <a:off x="7795260" y="2909710"/>
              <a:ext cx="3482340" cy="960879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מלבן 60">
              <a:extLst>
                <a:ext uri="{FF2B5EF4-FFF2-40B4-BE49-F238E27FC236}">
                  <a16:creationId xmlns:a16="http://schemas.microsoft.com/office/drawing/2014/main" id="{77FDB68A-9F5E-4661-A35C-51AFBE6CE8ED}"/>
                </a:ext>
              </a:extLst>
            </p:cNvPr>
            <p:cNvSpPr/>
            <p:nvPr/>
          </p:nvSpPr>
          <p:spPr>
            <a:xfrm>
              <a:off x="8310796" y="3085143"/>
              <a:ext cx="2555922" cy="69909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spc="72" dirty="0">
                  <a:solidFill>
                    <a:prstClr val="white"/>
                  </a:solidFill>
                  <a:latin typeface="Calibri"/>
                </a:rPr>
                <a:t>ANALYTICS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F7E1A43-FBC9-41C8-8131-0BDF83089731}"/>
              </a:ext>
            </a:extLst>
          </p:cNvPr>
          <p:cNvSpPr txBox="1"/>
          <p:nvPr/>
        </p:nvSpPr>
        <p:spPr>
          <a:xfrm>
            <a:off x="9293365" y="1358889"/>
            <a:ext cx="868680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EXPERT WIZARD for FAST DIAGNOSIS</a:t>
            </a:r>
          </a:p>
          <a:p>
            <a:endParaRPr lang="en-US" sz="1000" b="1" dirty="0">
              <a:solidFill>
                <a:schemeClr val="accent6">
                  <a:lumMod val="75000"/>
                </a:schemeClr>
              </a:solidFill>
              <a:latin typeface="Avenir Next LT Pro Light" panose="020B0304020202020204" pitchFamily="34" charset="0"/>
              <a:cs typeface="Aharoni" panose="02010803020104030203" pitchFamily="2" charset="-79"/>
            </a:endParaRP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takes you through the complex troubleshooting process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AC587B5-8D7F-47FC-87CA-A214751765E7}"/>
              </a:ext>
            </a:extLst>
          </p:cNvPr>
          <p:cNvSpPr txBox="1"/>
          <p:nvPr/>
        </p:nvSpPr>
        <p:spPr>
          <a:xfrm>
            <a:off x="9347930" y="3916826"/>
            <a:ext cx="868680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REPAIR OPTIMIZATION</a:t>
            </a:r>
          </a:p>
          <a:p>
            <a:endParaRPr lang="en-US" sz="1000" b="1" dirty="0">
              <a:solidFill>
                <a:schemeClr val="accent6">
                  <a:lumMod val="75000"/>
                </a:schemeClr>
              </a:solidFill>
              <a:latin typeface="Avenir Next LT Pro Light" panose="020B0304020202020204" pitchFamily="34" charset="0"/>
              <a:cs typeface="Aharoni" panose="02010803020104030203" pitchFamily="2" charset="-79"/>
            </a:endParaRP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constantly optimizes root-cause analysis, minimizing time and parts’ costs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B591B8-7BB8-4C6E-956A-AC5FD906FE60}"/>
              </a:ext>
            </a:extLst>
          </p:cNvPr>
          <p:cNvSpPr txBox="1"/>
          <p:nvPr/>
        </p:nvSpPr>
        <p:spPr>
          <a:xfrm>
            <a:off x="9347930" y="6435685"/>
            <a:ext cx="8384238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PREDICTIVE ANALYTICS</a:t>
            </a:r>
          </a:p>
          <a:p>
            <a:endParaRPr lang="en-US" sz="1000" b="1" dirty="0">
              <a:solidFill>
                <a:schemeClr val="accent6">
                  <a:lumMod val="75000"/>
                </a:schemeClr>
              </a:solidFill>
              <a:latin typeface="Avenir Next LT Pro Light" panose="020B0304020202020204" pitchFamily="34" charset="0"/>
              <a:cs typeface="Aharoni" panose="02010803020104030203" pitchFamily="2" charset="-79"/>
            </a:endParaRP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identify failures’ patterns and generate automatic alerts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C0E362E-3560-49CC-80ED-7C3D3D766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3924300"/>
            <a:ext cx="8384238" cy="388355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5D3C9B5-47F5-40CF-ADCE-10C893F22948}"/>
              </a:ext>
            </a:extLst>
          </p:cNvPr>
          <p:cNvSpPr txBox="1"/>
          <p:nvPr/>
        </p:nvSpPr>
        <p:spPr>
          <a:xfrm>
            <a:off x="9348302" y="8801100"/>
            <a:ext cx="75680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WRAPPED-UP WITH AN INTUITIVE, SUPER-EASY USER INTERFACE!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venir Next LT Pro Light" panose="020B0304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07854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מציין מיקום של מספר שקופית 3">
            <a:extLst>
              <a:ext uri="{FF2B5EF4-FFF2-40B4-BE49-F238E27FC236}">
                <a16:creationId xmlns:a16="http://schemas.microsoft.com/office/drawing/2014/main" id="{63824280-7C99-43CA-8846-B334040E3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642" y="9662054"/>
            <a:ext cx="2743200" cy="365125"/>
          </a:xfrm>
        </p:spPr>
        <p:txBody>
          <a:bodyPr/>
          <a:lstStyle/>
          <a:p>
            <a:fld id="{454587D8-2DAC-43E7-A7AB-766E88AFE92D}" type="slidenum">
              <a:rPr lang="en-US" sz="1600" smtClean="0">
                <a:solidFill>
                  <a:schemeClr val="bg1"/>
                </a:solidFill>
              </a:rPr>
              <a:t>9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Flowchart: Manual Input 1">
            <a:extLst>
              <a:ext uri="{FF2B5EF4-FFF2-40B4-BE49-F238E27FC236}">
                <a16:creationId xmlns:a16="http://schemas.microsoft.com/office/drawing/2014/main" id="{F450F551-4880-40F2-A1AB-6DC59F03774A}"/>
              </a:ext>
            </a:extLst>
          </p:cNvPr>
          <p:cNvSpPr/>
          <p:nvPr/>
        </p:nvSpPr>
        <p:spPr>
          <a:xfrm rot="16200000" flipV="1">
            <a:off x="-2362200" y="2362200"/>
            <a:ext cx="10287000" cy="5562600"/>
          </a:xfrm>
          <a:prstGeom prst="flowChartManualInpu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A83CE1-ECFA-484F-B2FF-461DADFE9B87}"/>
              </a:ext>
            </a:extLst>
          </p:cNvPr>
          <p:cNvGrpSpPr/>
          <p:nvPr/>
        </p:nvGrpSpPr>
        <p:grpSpPr>
          <a:xfrm>
            <a:off x="-1" y="8420100"/>
            <a:ext cx="2819401" cy="829733"/>
            <a:chOff x="-1" y="8420100"/>
            <a:chExt cx="2819401" cy="82973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CDD8317-EE01-46BD-A8DC-567453CE8116}"/>
                </a:ext>
              </a:extLst>
            </p:cNvPr>
            <p:cNvGrpSpPr/>
            <p:nvPr/>
          </p:nvGrpSpPr>
          <p:grpSpPr>
            <a:xfrm>
              <a:off x="-1" y="8420100"/>
              <a:ext cx="2819401" cy="829733"/>
              <a:chOff x="-1" y="8420100"/>
              <a:chExt cx="2819401" cy="829733"/>
            </a:xfrm>
          </p:grpSpPr>
          <p:sp>
            <p:nvSpPr>
              <p:cNvPr id="3" name="Flowchart: Delay 2">
                <a:extLst>
                  <a:ext uri="{FF2B5EF4-FFF2-40B4-BE49-F238E27FC236}">
                    <a16:creationId xmlns:a16="http://schemas.microsoft.com/office/drawing/2014/main" id="{C427864C-B930-4D08-AB3C-D69F383EBC06}"/>
                  </a:ext>
                </a:extLst>
              </p:cNvPr>
              <p:cNvSpPr/>
              <p:nvPr/>
            </p:nvSpPr>
            <p:spPr>
              <a:xfrm>
                <a:off x="2004677" y="8420100"/>
                <a:ext cx="814723" cy="829733"/>
              </a:xfrm>
              <a:prstGeom prst="flowChartDelay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94B3058-382E-4EFB-9B64-37FA2CDFCC44}"/>
                  </a:ext>
                </a:extLst>
              </p:cNvPr>
              <p:cNvSpPr/>
              <p:nvPr/>
            </p:nvSpPr>
            <p:spPr>
              <a:xfrm>
                <a:off x="-1" y="8420100"/>
                <a:ext cx="2209801" cy="829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3FA56D5-37F9-4987-855D-047B018145E4}"/>
                </a:ext>
              </a:extLst>
            </p:cNvPr>
            <p:cNvSpPr txBox="1"/>
            <p:nvPr/>
          </p:nvSpPr>
          <p:spPr>
            <a:xfrm>
              <a:off x="274551" y="8480392"/>
              <a:ext cx="20649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latin typeface="Arial Black" panose="020B0A04020102020204" pitchFamily="34" charset="0"/>
                </a:rPr>
                <a:t>KIAMI</a:t>
              </a:r>
            </a:p>
          </p:txBody>
        </p:sp>
      </p:grpSp>
      <p:sp>
        <p:nvSpPr>
          <p:cNvPr id="23" name="מציין מיקום של מספר שקופית 3">
            <a:extLst>
              <a:ext uri="{FF2B5EF4-FFF2-40B4-BE49-F238E27FC236}">
                <a16:creationId xmlns:a16="http://schemas.microsoft.com/office/drawing/2014/main" id="{501A689A-9E8C-4D8F-9F79-413A7419B0F2}"/>
              </a:ext>
            </a:extLst>
          </p:cNvPr>
          <p:cNvSpPr txBox="1">
            <a:spLocks/>
          </p:cNvSpPr>
          <p:nvPr/>
        </p:nvSpPr>
        <p:spPr>
          <a:xfrm>
            <a:off x="1378322" y="9883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54587D8-2DAC-43E7-A7AB-766E88AFE92D}" type="slidenum">
              <a:rPr lang="en-US" sz="1600" smtClean="0">
                <a:solidFill>
                  <a:schemeClr val="bg1"/>
                </a:solidFill>
              </a:rPr>
              <a:pPr/>
              <a:t>9</a:t>
            </a:fld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B6B7A5-4C8E-41D6-AF12-30C7CEB94857}"/>
              </a:ext>
            </a:extLst>
          </p:cNvPr>
          <p:cNvSpPr txBox="1"/>
          <p:nvPr/>
        </p:nvSpPr>
        <p:spPr>
          <a:xfrm>
            <a:off x="6400801" y="5524500"/>
            <a:ext cx="48005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Shorter New Technicians’ Learning Curve</a:t>
            </a:r>
          </a:p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(9 &gt; 6 months)</a:t>
            </a:r>
            <a:endParaRPr lang="en-US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C04BE8-A4C8-4CC3-908C-1F9F9D600143}"/>
              </a:ext>
            </a:extLst>
          </p:cNvPr>
          <p:cNvSpPr txBox="1"/>
          <p:nvPr/>
        </p:nvSpPr>
        <p:spPr>
          <a:xfrm>
            <a:off x="7074132" y="1409700"/>
            <a:ext cx="34658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Cut Downtimes &amp; Repair Times</a:t>
            </a:r>
            <a:endParaRPr lang="en-US" sz="32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DD0624A-ACDF-465F-A78D-958AD83B5859}"/>
              </a:ext>
            </a:extLst>
          </p:cNvPr>
          <p:cNvSpPr txBox="1"/>
          <p:nvPr/>
        </p:nvSpPr>
        <p:spPr>
          <a:xfrm>
            <a:off x="12069734" y="1415264"/>
            <a:ext cx="42817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Reduce Calls to </a:t>
            </a:r>
          </a:p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Maintenance &amp; IT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F1839AC-836A-4084-AE3A-21D7503CA63E}"/>
              </a:ext>
            </a:extLst>
          </p:cNvPr>
          <p:cNvSpPr txBox="1"/>
          <p:nvPr/>
        </p:nvSpPr>
        <p:spPr>
          <a:xfrm>
            <a:off x="11887200" y="5524500"/>
            <a:ext cx="446428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Technical Manpower Cost Saving: </a:t>
            </a:r>
          </a:p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6 out of 30</a:t>
            </a:r>
          </a:p>
          <a:p>
            <a:pPr algn="ctr"/>
            <a:endParaRPr lang="en-US" sz="3200" dirty="0"/>
          </a:p>
        </p:txBody>
      </p:sp>
      <p:pic>
        <p:nvPicPr>
          <p:cNvPr id="2056" name="Picture 8" descr="Builders png 2 » PNG Image">
            <a:extLst>
              <a:ext uri="{FF2B5EF4-FFF2-40B4-BE49-F238E27FC236}">
                <a16:creationId xmlns:a16="http://schemas.microsoft.com/office/drawing/2014/main" id="{0B28F689-FE29-4514-BD45-4E81B30B1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63" y="7200900"/>
            <a:ext cx="4745137" cy="183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193F63A-967C-4C04-BCB6-8EAB4B12A95B}"/>
              </a:ext>
            </a:extLst>
          </p:cNvPr>
          <p:cNvGraphicFramePr>
            <a:graphicFrameLocks/>
          </p:cNvGraphicFramePr>
          <p:nvPr/>
        </p:nvGraphicFramePr>
        <p:xfrm>
          <a:off x="7906200" y="2552700"/>
          <a:ext cx="360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BA037F3-1277-4208-982A-E1D205D462AA}"/>
              </a:ext>
            </a:extLst>
          </p:cNvPr>
          <p:cNvGraphicFramePr>
            <a:graphicFrameLocks/>
          </p:cNvGraphicFramePr>
          <p:nvPr/>
        </p:nvGraphicFramePr>
        <p:xfrm>
          <a:off x="6991800" y="2552700"/>
          <a:ext cx="360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DE8389D8-8BBB-4E5E-9544-49C8479D3177}"/>
              </a:ext>
            </a:extLst>
          </p:cNvPr>
          <p:cNvSpPr/>
          <p:nvPr/>
        </p:nvSpPr>
        <p:spPr>
          <a:xfrm rot="10800000">
            <a:off x="8517816" y="4227812"/>
            <a:ext cx="533400" cy="177451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E1EE7519-72DA-465E-8796-1ED4530D756B}"/>
              </a:ext>
            </a:extLst>
          </p:cNvPr>
          <p:cNvGraphicFramePr>
            <a:graphicFrameLocks/>
          </p:cNvGraphicFramePr>
          <p:nvPr/>
        </p:nvGraphicFramePr>
        <p:xfrm>
          <a:off x="12268200" y="2602004"/>
          <a:ext cx="360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258585AB-4F84-4D3F-A465-1C93AF6D0D28}"/>
              </a:ext>
            </a:extLst>
          </p:cNvPr>
          <p:cNvSpPr/>
          <p:nvPr/>
        </p:nvSpPr>
        <p:spPr>
          <a:xfrm rot="10800000">
            <a:off x="8509776" y="4261806"/>
            <a:ext cx="533400" cy="177451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8A3BF07-CCA0-401E-BE83-B9050B3DEFB6}"/>
              </a:ext>
            </a:extLst>
          </p:cNvPr>
          <p:cNvSpPr txBox="1"/>
          <p:nvPr/>
        </p:nvSpPr>
        <p:spPr>
          <a:xfrm>
            <a:off x="8285816" y="3407882"/>
            <a:ext cx="12494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50%</a:t>
            </a:r>
            <a:endParaRPr lang="en-US" sz="4000" b="1" dirty="0"/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D72479D6-2D30-45DA-BA24-C35B3E59A0F0}"/>
              </a:ext>
            </a:extLst>
          </p:cNvPr>
          <p:cNvSpPr/>
          <p:nvPr/>
        </p:nvSpPr>
        <p:spPr>
          <a:xfrm rot="10800000">
            <a:off x="13792200" y="4227813"/>
            <a:ext cx="533400" cy="177451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0E88E99-8166-48B1-B551-1E7010F796AE}"/>
              </a:ext>
            </a:extLst>
          </p:cNvPr>
          <p:cNvSpPr txBox="1"/>
          <p:nvPr/>
        </p:nvSpPr>
        <p:spPr>
          <a:xfrm>
            <a:off x="13501076" y="3402032"/>
            <a:ext cx="12494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venir Next LT Pro Light" panose="020B0304020202020204" pitchFamily="34" charset="0"/>
                <a:cs typeface="Aharoni" panose="02010803020104030203" pitchFamily="2" charset="-79"/>
              </a:rPr>
              <a:t>40%</a:t>
            </a:r>
            <a:endParaRPr lang="en-US" sz="4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5774C4-8BA7-405F-ACC0-DE42E64841DB}"/>
              </a:ext>
            </a:extLst>
          </p:cNvPr>
          <p:cNvSpPr txBox="1"/>
          <p:nvPr/>
        </p:nvSpPr>
        <p:spPr>
          <a:xfrm>
            <a:off x="609600" y="1358889"/>
            <a:ext cx="464820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kumimoji="0" sz="4400" b="1" i="0" u="none" strike="noStrike" cap="none" spc="384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oper Hewitt Heavy"/>
              </a:defRPr>
            </a:lvl1pPr>
          </a:lstStyle>
          <a:p>
            <a:pPr>
              <a:spcBef>
                <a:spcPts val="1200"/>
              </a:spcBef>
            </a:pPr>
            <a:r>
              <a:rPr lang="en-US" sz="4200" dirty="0">
                <a:solidFill>
                  <a:schemeClr val="bg1"/>
                </a:solidFill>
              </a:rPr>
              <a:t>Case Study:</a:t>
            </a:r>
          </a:p>
          <a:p>
            <a:pPr>
              <a:spcBef>
                <a:spcPts val="1200"/>
              </a:spcBef>
            </a:pPr>
            <a:r>
              <a:rPr lang="en-US" sz="4200" dirty="0">
                <a:solidFill>
                  <a:srgbClr val="FFC000"/>
                </a:solidFill>
              </a:rPr>
              <a:t>Pharma Site</a:t>
            </a: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2F898332-98B3-41FC-BA68-28F4634392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062" y="7288592"/>
            <a:ext cx="1865052" cy="174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35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523</Words>
  <Application>Microsoft Office PowerPoint</Application>
  <PresentationFormat>Custom</PresentationFormat>
  <Paragraphs>166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Cooper Hewitt</vt:lpstr>
      <vt:lpstr>Avenir Next LT Pro Light</vt:lpstr>
      <vt:lpstr>Arial</vt:lpstr>
      <vt:lpstr>Calibri</vt:lpstr>
      <vt:lpstr>Arial Black</vt:lpstr>
      <vt:lpstr>Cooper Hewitt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arie maor</dc:creator>
  <cp:lastModifiedBy>arie maor</cp:lastModifiedBy>
  <cp:revision>112</cp:revision>
  <dcterms:created xsi:type="dcterms:W3CDTF">2020-10-08T06:02:27Z</dcterms:created>
  <dcterms:modified xsi:type="dcterms:W3CDTF">2020-10-29T06:22:23Z</dcterms:modified>
</cp:coreProperties>
</file>